
<file path=[Content_Types].xml><?xml version="1.0" encoding="utf-8"?>
<Types xmlns="http://schemas.openxmlformats.org/package/2006/content-types">
  <Default Extension="png" ContentType="image/png"/>
  <Default Extension="tmp" ContentType="image/png"/>
  <Default Extension="jpeg" ContentType="image/jpeg"/>
  <Default Extension="wmf" ContentType="image/x-wmf"/>
  <Default Extension="emf" ContentType="image/x-emf"/>
  <Default Extension="rels" ContentType="application/vnd.openxmlformats-package.relationships+xml"/>
  <Default Extension="xml" ContentType="application/xml"/>
  <Default Extension="avi" ContentType="video/x-msvideo"/>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1.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 id="2147483673" r:id="rId3"/>
    <p:sldMasterId id="2147483685" r:id="rId4"/>
  </p:sldMasterIdLst>
  <p:notesMasterIdLst>
    <p:notesMasterId r:id="rId24"/>
  </p:notesMasterIdLst>
  <p:sldIdLst>
    <p:sldId id="341" r:id="rId5"/>
    <p:sldId id="406" r:id="rId6"/>
    <p:sldId id="291" r:id="rId7"/>
    <p:sldId id="296" r:id="rId8"/>
    <p:sldId id="398" r:id="rId9"/>
    <p:sldId id="422" r:id="rId10"/>
    <p:sldId id="420" r:id="rId11"/>
    <p:sldId id="399" r:id="rId12"/>
    <p:sldId id="400" r:id="rId13"/>
    <p:sldId id="470" r:id="rId14"/>
    <p:sldId id="421" r:id="rId15"/>
    <p:sldId id="396" r:id="rId16"/>
    <p:sldId id="404" r:id="rId17"/>
    <p:sldId id="405" r:id="rId18"/>
    <p:sldId id="425" r:id="rId19"/>
    <p:sldId id="426" r:id="rId20"/>
    <p:sldId id="471" r:id="rId21"/>
    <p:sldId id="469" r:id="rId22"/>
    <p:sldId id="407" r:id="rId23"/>
  </p:sldIdLst>
  <p:sldSz cx="10801350" cy="7561263"/>
  <p:notesSz cx="6858000" cy="9144000"/>
  <p:defaultTextStyle>
    <a:defPPr>
      <a:defRPr lang="zh-CN"/>
    </a:defPPr>
    <a:lvl1pPr marL="0" algn="l" defTabSz="1007966" rtl="0" eaLnBrk="1" latinLnBrk="0" hangingPunct="1">
      <a:defRPr sz="2000" kern="1200">
        <a:solidFill>
          <a:schemeClr val="tx1"/>
        </a:solidFill>
        <a:latin typeface="+mn-lt"/>
        <a:ea typeface="+mn-ea"/>
        <a:cs typeface="+mn-cs"/>
      </a:defRPr>
    </a:lvl1pPr>
    <a:lvl2pPr marL="503982" algn="l" defTabSz="1007966" rtl="0" eaLnBrk="1" latinLnBrk="0" hangingPunct="1">
      <a:defRPr sz="2000" kern="1200">
        <a:solidFill>
          <a:schemeClr val="tx1"/>
        </a:solidFill>
        <a:latin typeface="+mn-lt"/>
        <a:ea typeface="+mn-ea"/>
        <a:cs typeface="+mn-cs"/>
      </a:defRPr>
    </a:lvl2pPr>
    <a:lvl3pPr marL="1007966" algn="l" defTabSz="1007966" rtl="0" eaLnBrk="1" latinLnBrk="0" hangingPunct="1">
      <a:defRPr sz="2000" kern="1200">
        <a:solidFill>
          <a:schemeClr val="tx1"/>
        </a:solidFill>
        <a:latin typeface="+mn-lt"/>
        <a:ea typeface="+mn-ea"/>
        <a:cs typeface="+mn-cs"/>
      </a:defRPr>
    </a:lvl3pPr>
    <a:lvl4pPr marL="1511948" algn="l" defTabSz="1007966" rtl="0" eaLnBrk="1" latinLnBrk="0" hangingPunct="1">
      <a:defRPr sz="2000" kern="1200">
        <a:solidFill>
          <a:schemeClr val="tx1"/>
        </a:solidFill>
        <a:latin typeface="+mn-lt"/>
        <a:ea typeface="+mn-ea"/>
        <a:cs typeface="+mn-cs"/>
      </a:defRPr>
    </a:lvl4pPr>
    <a:lvl5pPr marL="2015931" algn="l" defTabSz="1007966" rtl="0" eaLnBrk="1" latinLnBrk="0" hangingPunct="1">
      <a:defRPr sz="2000" kern="1200">
        <a:solidFill>
          <a:schemeClr val="tx1"/>
        </a:solidFill>
        <a:latin typeface="+mn-lt"/>
        <a:ea typeface="+mn-ea"/>
        <a:cs typeface="+mn-cs"/>
      </a:defRPr>
    </a:lvl5pPr>
    <a:lvl6pPr marL="2519913" algn="l" defTabSz="1007966" rtl="0" eaLnBrk="1" latinLnBrk="0" hangingPunct="1">
      <a:defRPr sz="2000" kern="1200">
        <a:solidFill>
          <a:schemeClr val="tx1"/>
        </a:solidFill>
        <a:latin typeface="+mn-lt"/>
        <a:ea typeface="+mn-ea"/>
        <a:cs typeface="+mn-cs"/>
      </a:defRPr>
    </a:lvl6pPr>
    <a:lvl7pPr marL="3023897" algn="l" defTabSz="1007966" rtl="0" eaLnBrk="1" latinLnBrk="0" hangingPunct="1">
      <a:defRPr sz="2000" kern="1200">
        <a:solidFill>
          <a:schemeClr val="tx1"/>
        </a:solidFill>
        <a:latin typeface="+mn-lt"/>
        <a:ea typeface="+mn-ea"/>
        <a:cs typeface="+mn-cs"/>
      </a:defRPr>
    </a:lvl7pPr>
    <a:lvl8pPr marL="3527880" algn="l" defTabSz="1007966" rtl="0" eaLnBrk="1" latinLnBrk="0" hangingPunct="1">
      <a:defRPr sz="2000" kern="1200">
        <a:solidFill>
          <a:schemeClr val="tx1"/>
        </a:solidFill>
        <a:latin typeface="+mn-lt"/>
        <a:ea typeface="+mn-ea"/>
        <a:cs typeface="+mn-cs"/>
      </a:defRPr>
    </a:lvl8pPr>
    <a:lvl9pPr marL="4031862" algn="l" defTabSz="1007966" rtl="0" eaLnBrk="1" latinLnBrk="0" hangingPunct="1">
      <a:defRPr sz="20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382">
          <p15:clr>
            <a:srgbClr val="A4A3A4"/>
          </p15:clr>
        </p15:guide>
        <p15:guide id="2" pos="3402">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uijie" initials="H" lastIdx="1" clrIdx="0">
    <p:extLst>
      <p:ext uri="{19B8F6BF-5375-455C-9EA6-DF929625EA0E}">
        <p15:presenceInfo xmlns:p15="http://schemas.microsoft.com/office/powerpoint/2012/main" userId="Huijie"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30D9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972" autoAdjust="0"/>
    <p:restoredTop sz="91523" autoAdjust="0"/>
  </p:normalViewPr>
  <p:slideViewPr>
    <p:cSldViewPr>
      <p:cViewPr varScale="1">
        <p:scale>
          <a:sx n="61" d="100"/>
          <a:sy n="61" d="100"/>
        </p:scale>
        <p:origin x="956" y="64"/>
      </p:cViewPr>
      <p:guideLst>
        <p:guide orient="horz" pos="2382"/>
        <p:guide pos="3402"/>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slideMaster" Target="slideMasters/slideMaster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commentAuthors" Target="commentAuthors.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04F0C50-6BB3-4B42-9AEF-BF965385CADA}" type="datetimeFigureOut">
              <a:rPr lang="zh-CN" altLang="en-US" smtClean="0"/>
              <a:t>2018/11/1</a:t>
            </a:fld>
            <a:endParaRPr lang="zh-CN" altLang="en-US"/>
          </a:p>
        </p:txBody>
      </p:sp>
      <p:sp>
        <p:nvSpPr>
          <p:cNvPr id="4" name="幻灯片图像占位符 3"/>
          <p:cNvSpPr>
            <a:spLocks noGrp="1" noRot="1" noChangeAspect="1"/>
          </p:cNvSpPr>
          <p:nvPr>
            <p:ph type="sldImg" idx="2"/>
          </p:nvPr>
        </p:nvSpPr>
        <p:spPr>
          <a:xfrm>
            <a:off x="981075" y="685800"/>
            <a:ext cx="489585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BD9CE73-F189-4287-83C9-5541973F4D29}" type="slidenum">
              <a:rPr lang="zh-CN" altLang="en-US" smtClean="0"/>
              <a:t>‹#›</a:t>
            </a:fld>
            <a:endParaRPr lang="zh-CN" altLang="en-US"/>
          </a:p>
        </p:txBody>
      </p:sp>
    </p:spTree>
    <p:extLst>
      <p:ext uri="{BB962C8B-B14F-4D97-AF65-F5344CB8AC3E}">
        <p14:creationId xmlns:p14="http://schemas.microsoft.com/office/powerpoint/2010/main" val="1718572299"/>
      </p:ext>
    </p:extLst>
  </p:cSld>
  <p:clrMap bg1="lt1" tx1="dk1" bg2="lt2" tx2="dk2" accent1="accent1" accent2="accent2" accent3="accent3" accent4="accent4" accent5="accent5" accent6="accent6" hlink="hlink" folHlink="folHlink"/>
  <p:notesStyle>
    <a:lvl1pPr marL="0" algn="l" defTabSz="1007966" rtl="0" eaLnBrk="1" latinLnBrk="0" hangingPunct="1">
      <a:defRPr sz="1300" kern="1200">
        <a:solidFill>
          <a:schemeClr val="tx1"/>
        </a:solidFill>
        <a:latin typeface="+mn-lt"/>
        <a:ea typeface="+mn-ea"/>
        <a:cs typeface="+mn-cs"/>
      </a:defRPr>
    </a:lvl1pPr>
    <a:lvl2pPr marL="503982" algn="l" defTabSz="1007966" rtl="0" eaLnBrk="1" latinLnBrk="0" hangingPunct="1">
      <a:defRPr sz="1300" kern="1200">
        <a:solidFill>
          <a:schemeClr val="tx1"/>
        </a:solidFill>
        <a:latin typeface="+mn-lt"/>
        <a:ea typeface="+mn-ea"/>
        <a:cs typeface="+mn-cs"/>
      </a:defRPr>
    </a:lvl2pPr>
    <a:lvl3pPr marL="1007966" algn="l" defTabSz="1007966" rtl="0" eaLnBrk="1" latinLnBrk="0" hangingPunct="1">
      <a:defRPr sz="1300" kern="1200">
        <a:solidFill>
          <a:schemeClr val="tx1"/>
        </a:solidFill>
        <a:latin typeface="+mn-lt"/>
        <a:ea typeface="+mn-ea"/>
        <a:cs typeface="+mn-cs"/>
      </a:defRPr>
    </a:lvl3pPr>
    <a:lvl4pPr marL="1511948" algn="l" defTabSz="1007966" rtl="0" eaLnBrk="1" latinLnBrk="0" hangingPunct="1">
      <a:defRPr sz="1300" kern="1200">
        <a:solidFill>
          <a:schemeClr val="tx1"/>
        </a:solidFill>
        <a:latin typeface="+mn-lt"/>
        <a:ea typeface="+mn-ea"/>
        <a:cs typeface="+mn-cs"/>
      </a:defRPr>
    </a:lvl4pPr>
    <a:lvl5pPr marL="2015931" algn="l" defTabSz="1007966" rtl="0" eaLnBrk="1" latinLnBrk="0" hangingPunct="1">
      <a:defRPr sz="1300" kern="1200">
        <a:solidFill>
          <a:schemeClr val="tx1"/>
        </a:solidFill>
        <a:latin typeface="+mn-lt"/>
        <a:ea typeface="+mn-ea"/>
        <a:cs typeface="+mn-cs"/>
      </a:defRPr>
    </a:lvl5pPr>
    <a:lvl6pPr marL="2519913" algn="l" defTabSz="1007966" rtl="0" eaLnBrk="1" latinLnBrk="0" hangingPunct="1">
      <a:defRPr sz="1300" kern="1200">
        <a:solidFill>
          <a:schemeClr val="tx1"/>
        </a:solidFill>
        <a:latin typeface="+mn-lt"/>
        <a:ea typeface="+mn-ea"/>
        <a:cs typeface="+mn-cs"/>
      </a:defRPr>
    </a:lvl6pPr>
    <a:lvl7pPr marL="3023897" algn="l" defTabSz="1007966" rtl="0" eaLnBrk="1" latinLnBrk="0" hangingPunct="1">
      <a:defRPr sz="1300" kern="1200">
        <a:solidFill>
          <a:schemeClr val="tx1"/>
        </a:solidFill>
        <a:latin typeface="+mn-lt"/>
        <a:ea typeface="+mn-ea"/>
        <a:cs typeface="+mn-cs"/>
      </a:defRPr>
    </a:lvl7pPr>
    <a:lvl8pPr marL="3527880" algn="l" defTabSz="1007966" rtl="0" eaLnBrk="1" latinLnBrk="0" hangingPunct="1">
      <a:defRPr sz="1300" kern="1200">
        <a:solidFill>
          <a:schemeClr val="tx1"/>
        </a:solidFill>
        <a:latin typeface="+mn-lt"/>
        <a:ea typeface="+mn-ea"/>
        <a:cs typeface="+mn-cs"/>
      </a:defRPr>
    </a:lvl8pPr>
    <a:lvl9pPr marL="4031862" algn="l" defTabSz="1007966" rtl="0" eaLnBrk="1" latinLnBrk="0" hangingPunct="1">
      <a:defRPr sz="13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D9CE73-F189-4287-83C9-5541973F4D29}" type="slidenum">
              <a:rPr lang="zh-CN" altLang="en-US" smtClean="0"/>
              <a:t>1</a:t>
            </a:fld>
            <a:endParaRPr lang="zh-CN" altLang="en-US"/>
          </a:p>
        </p:txBody>
      </p:sp>
    </p:spTree>
    <p:extLst>
      <p:ext uri="{BB962C8B-B14F-4D97-AF65-F5344CB8AC3E}">
        <p14:creationId xmlns:p14="http://schemas.microsoft.com/office/powerpoint/2010/main" val="14538335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Velocity on the inlet/outlet is known and affect the fluid velocity in the flow field, so it needs to be solved first. </a:t>
            </a:r>
            <a:endParaRPr lang="zh-CN" altLang="en-US" dirty="0"/>
          </a:p>
        </p:txBody>
      </p:sp>
      <p:sp>
        <p:nvSpPr>
          <p:cNvPr id="4" name="Slide Number Placeholder 3"/>
          <p:cNvSpPr>
            <a:spLocks noGrp="1"/>
          </p:cNvSpPr>
          <p:nvPr>
            <p:ph type="sldNum" sz="quarter" idx="10"/>
          </p:nvPr>
        </p:nvSpPr>
        <p:spPr/>
        <p:txBody>
          <a:bodyPr/>
          <a:lstStyle/>
          <a:p>
            <a:fld id="{ABD9CE73-F189-4287-83C9-5541973F4D29}" type="slidenum">
              <a:rPr lang="zh-CN" altLang="en-US" smtClean="0"/>
              <a:t>11</a:t>
            </a:fld>
            <a:endParaRPr lang="zh-CN" altLang="en-US"/>
          </a:p>
        </p:txBody>
      </p:sp>
    </p:spTree>
    <p:extLst>
      <p:ext uri="{BB962C8B-B14F-4D97-AF65-F5344CB8AC3E}">
        <p14:creationId xmlns:p14="http://schemas.microsoft.com/office/powerpoint/2010/main" val="28106946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D9CE73-F189-4287-83C9-5541973F4D29}" type="slidenum">
              <a:rPr lang="zh-CN" altLang="en-US" smtClean="0"/>
              <a:t>12</a:t>
            </a:fld>
            <a:endParaRPr lang="zh-CN" altLang="en-US"/>
          </a:p>
        </p:txBody>
      </p:sp>
    </p:spTree>
    <p:extLst>
      <p:ext uri="{BB962C8B-B14F-4D97-AF65-F5344CB8AC3E}">
        <p14:creationId xmlns:p14="http://schemas.microsoft.com/office/powerpoint/2010/main" val="37216972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D9CE73-F189-4287-83C9-5541973F4D29}" type="slidenum">
              <a:rPr lang="zh-CN" altLang="en-US" smtClean="0"/>
              <a:t>13</a:t>
            </a:fld>
            <a:endParaRPr lang="zh-CN" altLang="en-US"/>
          </a:p>
        </p:txBody>
      </p:sp>
    </p:spTree>
    <p:extLst>
      <p:ext uri="{BB962C8B-B14F-4D97-AF65-F5344CB8AC3E}">
        <p14:creationId xmlns:p14="http://schemas.microsoft.com/office/powerpoint/2010/main" val="23878334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r>
              <a:rPr lang="en-US" altLang="zh-CN" dirty="0"/>
              <a:t>Two ways to solve this problem and we adopted both: </a:t>
            </a:r>
          </a:p>
          <a:p>
            <a:pPr marL="342900" indent="-342900">
              <a:buAutoNum type="arabicPeriod"/>
            </a:pPr>
            <a:r>
              <a:rPr lang="en-US" altLang="zh-CN" dirty="0"/>
              <a:t>Singularity paper: refine the mesh at the sharp corners.  We increase meshes at the corners. </a:t>
            </a:r>
          </a:p>
          <a:p>
            <a:pPr marL="342900" indent="-342900">
              <a:buAutoNum type="arabicPeriod"/>
            </a:pPr>
            <a:r>
              <a:rPr lang="en-US" altLang="zh-CN" dirty="0"/>
              <a:t>In experiment (reality), never sharp corner. Rounding the sharp corners is not artificial, but in fact makes our numerical </a:t>
            </a:r>
          </a:p>
          <a:p>
            <a:pPr marL="0" indent="0">
              <a:buNone/>
            </a:pPr>
            <a:r>
              <a:rPr lang="en-US" altLang="zh-CN" dirty="0"/>
              <a:t>Simulations more realistic compared with the experiments. </a:t>
            </a:r>
          </a:p>
        </p:txBody>
      </p:sp>
      <p:sp>
        <p:nvSpPr>
          <p:cNvPr id="4" name="灯片编号占位符 3"/>
          <p:cNvSpPr>
            <a:spLocks noGrp="1"/>
          </p:cNvSpPr>
          <p:nvPr>
            <p:ph type="sldNum" sz="quarter" idx="10"/>
          </p:nvPr>
        </p:nvSpPr>
        <p:spPr/>
        <p:txBody>
          <a:bodyPr/>
          <a:lstStyle/>
          <a:p>
            <a:fld id="{ABD9CE73-F189-4287-83C9-5541973F4D29}" type="slidenum">
              <a:rPr lang="zh-CN" altLang="en-US" smtClean="0"/>
              <a:t>14</a:t>
            </a:fld>
            <a:endParaRPr lang="zh-CN" altLang="en-US"/>
          </a:p>
        </p:txBody>
      </p:sp>
    </p:spTree>
    <p:extLst>
      <p:ext uri="{BB962C8B-B14F-4D97-AF65-F5344CB8AC3E}">
        <p14:creationId xmlns:p14="http://schemas.microsoft.com/office/powerpoint/2010/main" val="36163576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We predict the tip formation. I will explain why the tip forms later on in the future work part. </a:t>
            </a:r>
            <a:endParaRPr lang="zh-CN" altLang="en-US" dirty="0"/>
          </a:p>
        </p:txBody>
      </p:sp>
      <p:sp>
        <p:nvSpPr>
          <p:cNvPr id="4" name="Slide Number Placeholder 3"/>
          <p:cNvSpPr>
            <a:spLocks noGrp="1"/>
          </p:cNvSpPr>
          <p:nvPr>
            <p:ph type="sldNum" sz="quarter" idx="10"/>
          </p:nvPr>
        </p:nvSpPr>
        <p:spPr/>
        <p:txBody>
          <a:bodyPr/>
          <a:lstStyle/>
          <a:p>
            <a:fld id="{ABD9CE73-F189-4287-83C9-5541973F4D29}" type="slidenum">
              <a:rPr lang="zh-CN" altLang="en-US" smtClean="0"/>
              <a:t>15</a:t>
            </a:fld>
            <a:endParaRPr lang="zh-CN" altLang="en-US"/>
          </a:p>
        </p:txBody>
      </p:sp>
    </p:spTree>
    <p:extLst>
      <p:ext uri="{BB962C8B-B14F-4D97-AF65-F5344CB8AC3E}">
        <p14:creationId xmlns:p14="http://schemas.microsoft.com/office/powerpoint/2010/main" val="21751307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Bilayer-cytoskeletal interaction:</a:t>
            </a:r>
          </a:p>
          <a:p>
            <a:r>
              <a:rPr lang="en-US" altLang="zh-CN" dirty="0"/>
              <a:t>Blue color means the bilayer and cytoskeleton try to dissociate. Maximum dissociation stress happens at the trading edge/leading edge/the tip</a:t>
            </a:r>
          </a:p>
          <a:p>
            <a:r>
              <a:rPr lang="en-US" altLang="zh-CN" dirty="0"/>
              <a:t> in the third snapshot. </a:t>
            </a:r>
          </a:p>
          <a:p>
            <a:r>
              <a:rPr lang="en-US" altLang="zh-CN" dirty="0"/>
              <a:t>Red color means they try to push together. </a:t>
            </a:r>
          </a:p>
        </p:txBody>
      </p:sp>
      <p:sp>
        <p:nvSpPr>
          <p:cNvPr id="4" name="Slide Number Placeholder 3"/>
          <p:cNvSpPr>
            <a:spLocks noGrp="1"/>
          </p:cNvSpPr>
          <p:nvPr>
            <p:ph type="sldNum" sz="quarter" idx="10"/>
          </p:nvPr>
        </p:nvSpPr>
        <p:spPr/>
        <p:txBody>
          <a:bodyPr/>
          <a:lstStyle/>
          <a:p>
            <a:fld id="{ABD9CE73-F189-4287-83C9-5541973F4D29}" type="slidenum">
              <a:rPr lang="zh-CN" altLang="en-US" smtClean="0"/>
              <a:t>16</a:t>
            </a:fld>
            <a:endParaRPr lang="zh-CN" altLang="en-US"/>
          </a:p>
        </p:txBody>
      </p:sp>
    </p:spTree>
    <p:extLst>
      <p:ext uri="{BB962C8B-B14F-4D97-AF65-F5344CB8AC3E}">
        <p14:creationId xmlns:p14="http://schemas.microsoft.com/office/powerpoint/2010/main" val="16247159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We predict the tip formation. I will explain why the tip forms later on in the future work part. </a:t>
            </a:r>
            <a:endParaRPr lang="zh-CN" altLang="en-US" dirty="0"/>
          </a:p>
        </p:txBody>
      </p:sp>
      <p:sp>
        <p:nvSpPr>
          <p:cNvPr id="4" name="Slide Number Placeholder 3"/>
          <p:cNvSpPr>
            <a:spLocks noGrp="1"/>
          </p:cNvSpPr>
          <p:nvPr>
            <p:ph type="sldNum" sz="quarter" idx="10"/>
          </p:nvPr>
        </p:nvSpPr>
        <p:spPr/>
        <p:txBody>
          <a:bodyPr/>
          <a:lstStyle/>
          <a:p>
            <a:fld id="{ABD9CE73-F189-4287-83C9-5541973F4D29}" type="slidenum">
              <a:rPr lang="zh-CN" altLang="en-US" smtClean="0"/>
              <a:t>17</a:t>
            </a:fld>
            <a:endParaRPr lang="zh-CN" altLang="en-US"/>
          </a:p>
        </p:txBody>
      </p:sp>
    </p:spTree>
    <p:extLst>
      <p:ext uri="{BB962C8B-B14F-4D97-AF65-F5344CB8AC3E}">
        <p14:creationId xmlns:p14="http://schemas.microsoft.com/office/powerpoint/2010/main" val="3858945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1138" name="Rectangle 16"/>
          <p:cNvSpPr>
            <a:spLocks noGrp="1" noChangeArrowheads="1"/>
          </p:cNvSpPr>
          <p:nvPr>
            <p:ph type="sldNum" sz="quarter"/>
          </p:nvPr>
        </p:nvSpPr>
        <p:spPr>
          <a:noFill/>
        </p:spPr>
        <p:txBody>
          <a:bodyPr/>
          <a:lstStyle>
            <a:lvl1pPr>
              <a:tabLst>
                <a:tab pos="0" algn="l"/>
                <a:tab pos="400919" algn="l"/>
                <a:tab pos="801837" algn="l"/>
                <a:tab pos="1202756" algn="l"/>
                <a:tab pos="1603675" algn="l"/>
                <a:tab pos="2004593" algn="l"/>
                <a:tab pos="2405512" algn="l"/>
                <a:tab pos="2806431" algn="l"/>
                <a:tab pos="3207349" algn="l"/>
                <a:tab pos="3608268" algn="l"/>
                <a:tab pos="4009187" algn="l"/>
                <a:tab pos="4410105" algn="l"/>
                <a:tab pos="4811024" algn="l"/>
                <a:tab pos="5211943" algn="l"/>
                <a:tab pos="5612862" algn="l"/>
                <a:tab pos="6013780" algn="l"/>
                <a:tab pos="6414699" algn="l"/>
                <a:tab pos="6815618" algn="l"/>
                <a:tab pos="7216536" algn="l"/>
                <a:tab pos="7617455" algn="l"/>
                <a:tab pos="8018374" algn="l"/>
              </a:tabLst>
              <a:defRPr b="1">
                <a:solidFill>
                  <a:schemeClr val="tx1"/>
                </a:solidFill>
                <a:latin typeface="Garamond" panose="02020404030301010803" pitchFamily="18" charset="0"/>
                <a:ea typeface="宋体" panose="02010600030101010101" pitchFamily="2" charset="-122"/>
              </a:defRPr>
            </a:lvl1pPr>
            <a:lvl2pPr>
              <a:tabLst>
                <a:tab pos="0" algn="l"/>
                <a:tab pos="400919" algn="l"/>
                <a:tab pos="801837" algn="l"/>
                <a:tab pos="1202756" algn="l"/>
                <a:tab pos="1603675" algn="l"/>
                <a:tab pos="2004593" algn="l"/>
                <a:tab pos="2405512" algn="l"/>
                <a:tab pos="2806431" algn="l"/>
                <a:tab pos="3207349" algn="l"/>
                <a:tab pos="3608268" algn="l"/>
                <a:tab pos="4009187" algn="l"/>
                <a:tab pos="4410105" algn="l"/>
                <a:tab pos="4811024" algn="l"/>
                <a:tab pos="5211943" algn="l"/>
                <a:tab pos="5612862" algn="l"/>
                <a:tab pos="6013780" algn="l"/>
                <a:tab pos="6414699" algn="l"/>
                <a:tab pos="6815618" algn="l"/>
                <a:tab pos="7216536" algn="l"/>
                <a:tab pos="7617455" algn="l"/>
                <a:tab pos="8018374" algn="l"/>
              </a:tabLst>
              <a:defRPr b="1">
                <a:solidFill>
                  <a:schemeClr val="tx1"/>
                </a:solidFill>
                <a:latin typeface="Garamond" panose="02020404030301010803" pitchFamily="18" charset="0"/>
                <a:ea typeface="宋体" panose="02010600030101010101" pitchFamily="2" charset="-122"/>
              </a:defRPr>
            </a:lvl2pPr>
            <a:lvl3pPr>
              <a:tabLst>
                <a:tab pos="0" algn="l"/>
                <a:tab pos="400919" algn="l"/>
                <a:tab pos="801837" algn="l"/>
                <a:tab pos="1202756" algn="l"/>
                <a:tab pos="1603675" algn="l"/>
                <a:tab pos="2004593" algn="l"/>
                <a:tab pos="2405512" algn="l"/>
                <a:tab pos="2806431" algn="l"/>
                <a:tab pos="3207349" algn="l"/>
                <a:tab pos="3608268" algn="l"/>
                <a:tab pos="4009187" algn="l"/>
                <a:tab pos="4410105" algn="l"/>
                <a:tab pos="4811024" algn="l"/>
                <a:tab pos="5211943" algn="l"/>
                <a:tab pos="5612862" algn="l"/>
                <a:tab pos="6013780" algn="l"/>
                <a:tab pos="6414699" algn="l"/>
                <a:tab pos="6815618" algn="l"/>
                <a:tab pos="7216536" algn="l"/>
                <a:tab pos="7617455" algn="l"/>
                <a:tab pos="8018374" algn="l"/>
              </a:tabLst>
              <a:defRPr b="1">
                <a:solidFill>
                  <a:schemeClr val="tx1"/>
                </a:solidFill>
                <a:latin typeface="Garamond" panose="02020404030301010803" pitchFamily="18" charset="0"/>
                <a:ea typeface="宋体" panose="02010600030101010101" pitchFamily="2" charset="-122"/>
              </a:defRPr>
            </a:lvl3pPr>
            <a:lvl4pPr>
              <a:tabLst>
                <a:tab pos="0" algn="l"/>
                <a:tab pos="400919" algn="l"/>
                <a:tab pos="801837" algn="l"/>
                <a:tab pos="1202756" algn="l"/>
                <a:tab pos="1603675" algn="l"/>
                <a:tab pos="2004593" algn="l"/>
                <a:tab pos="2405512" algn="l"/>
                <a:tab pos="2806431" algn="l"/>
                <a:tab pos="3207349" algn="l"/>
                <a:tab pos="3608268" algn="l"/>
                <a:tab pos="4009187" algn="l"/>
                <a:tab pos="4410105" algn="l"/>
                <a:tab pos="4811024" algn="l"/>
                <a:tab pos="5211943" algn="l"/>
                <a:tab pos="5612862" algn="l"/>
                <a:tab pos="6013780" algn="l"/>
                <a:tab pos="6414699" algn="l"/>
                <a:tab pos="6815618" algn="l"/>
                <a:tab pos="7216536" algn="l"/>
                <a:tab pos="7617455" algn="l"/>
                <a:tab pos="8018374" algn="l"/>
              </a:tabLst>
              <a:defRPr b="1">
                <a:solidFill>
                  <a:schemeClr val="tx1"/>
                </a:solidFill>
                <a:latin typeface="Garamond" panose="02020404030301010803" pitchFamily="18" charset="0"/>
                <a:ea typeface="宋体" panose="02010600030101010101" pitchFamily="2" charset="-122"/>
              </a:defRPr>
            </a:lvl4pPr>
            <a:lvl5pPr>
              <a:tabLst>
                <a:tab pos="0" algn="l"/>
                <a:tab pos="400919" algn="l"/>
                <a:tab pos="801837" algn="l"/>
                <a:tab pos="1202756" algn="l"/>
                <a:tab pos="1603675" algn="l"/>
                <a:tab pos="2004593" algn="l"/>
                <a:tab pos="2405512" algn="l"/>
                <a:tab pos="2806431" algn="l"/>
                <a:tab pos="3207349" algn="l"/>
                <a:tab pos="3608268" algn="l"/>
                <a:tab pos="4009187" algn="l"/>
                <a:tab pos="4410105" algn="l"/>
                <a:tab pos="4811024" algn="l"/>
                <a:tab pos="5211943" algn="l"/>
                <a:tab pos="5612862" algn="l"/>
                <a:tab pos="6013780" algn="l"/>
                <a:tab pos="6414699" algn="l"/>
                <a:tab pos="6815618" algn="l"/>
                <a:tab pos="7216536" algn="l"/>
                <a:tab pos="7617455" algn="l"/>
                <a:tab pos="8018374" algn="l"/>
              </a:tabLst>
              <a:defRPr b="1">
                <a:solidFill>
                  <a:schemeClr val="tx1"/>
                </a:solidFill>
                <a:latin typeface="Garamond" panose="02020404030301010803" pitchFamily="18" charset="0"/>
                <a:ea typeface="宋体" panose="02010600030101010101" pitchFamily="2" charset="-122"/>
              </a:defRPr>
            </a:lvl5pPr>
            <a:lvl6pPr marL="1333611" indent="-178186" defTabSz="400919" eaLnBrk="0" fontAlgn="base" hangingPunct="0">
              <a:spcBef>
                <a:spcPct val="0"/>
              </a:spcBef>
              <a:spcAft>
                <a:spcPct val="0"/>
              </a:spcAft>
              <a:tabLst>
                <a:tab pos="0" algn="l"/>
                <a:tab pos="400919" algn="l"/>
                <a:tab pos="801837" algn="l"/>
                <a:tab pos="1202756" algn="l"/>
                <a:tab pos="1603675" algn="l"/>
                <a:tab pos="2004593" algn="l"/>
                <a:tab pos="2405512" algn="l"/>
                <a:tab pos="2806431" algn="l"/>
                <a:tab pos="3207349" algn="l"/>
                <a:tab pos="3608268" algn="l"/>
                <a:tab pos="4009187" algn="l"/>
                <a:tab pos="4410105" algn="l"/>
                <a:tab pos="4811024" algn="l"/>
                <a:tab pos="5211943" algn="l"/>
                <a:tab pos="5612862" algn="l"/>
                <a:tab pos="6013780" algn="l"/>
                <a:tab pos="6414699" algn="l"/>
                <a:tab pos="6815618" algn="l"/>
                <a:tab pos="7216536" algn="l"/>
                <a:tab pos="7617455" algn="l"/>
                <a:tab pos="8018374" algn="l"/>
              </a:tabLst>
              <a:defRPr b="1">
                <a:solidFill>
                  <a:schemeClr val="tx1"/>
                </a:solidFill>
                <a:latin typeface="Garamond" panose="02020404030301010803" pitchFamily="18" charset="0"/>
                <a:ea typeface="宋体" panose="02010600030101010101" pitchFamily="2" charset="-122"/>
              </a:defRPr>
            </a:lvl6pPr>
            <a:lvl7pPr marL="1734530" indent="-178186" defTabSz="400919" eaLnBrk="0" fontAlgn="base" hangingPunct="0">
              <a:spcBef>
                <a:spcPct val="0"/>
              </a:spcBef>
              <a:spcAft>
                <a:spcPct val="0"/>
              </a:spcAft>
              <a:tabLst>
                <a:tab pos="0" algn="l"/>
                <a:tab pos="400919" algn="l"/>
                <a:tab pos="801837" algn="l"/>
                <a:tab pos="1202756" algn="l"/>
                <a:tab pos="1603675" algn="l"/>
                <a:tab pos="2004593" algn="l"/>
                <a:tab pos="2405512" algn="l"/>
                <a:tab pos="2806431" algn="l"/>
                <a:tab pos="3207349" algn="l"/>
                <a:tab pos="3608268" algn="l"/>
                <a:tab pos="4009187" algn="l"/>
                <a:tab pos="4410105" algn="l"/>
                <a:tab pos="4811024" algn="l"/>
                <a:tab pos="5211943" algn="l"/>
                <a:tab pos="5612862" algn="l"/>
                <a:tab pos="6013780" algn="l"/>
                <a:tab pos="6414699" algn="l"/>
                <a:tab pos="6815618" algn="l"/>
                <a:tab pos="7216536" algn="l"/>
                <a:tab pos="7617455" algn="l"/>
                <a:tab pos="8018374" algn="l"/>
              </a:tabLst>
              <a:defRPr b="1">
                <a:solidFill>
                  <a:schemeClr val="tx1"/>
                </a:solidFill>
                <a:latin typeface="Garamond" panose="02020404030301010803" pitchFamily="18" charset="0"/>
                <a:ea typeface="宋体" panose="02010600030101010101" pitchFamily="2" charset="-122"/>
              </a:defRPr>
            </a:lvl7pPr>
            <a:lvl8pPr marL="2135449" indent="-178186" defTabSz="400919" eaLnBrk="0" fontAlgn="base" hangingPunct="0">
              <a:spcBef>
                <a:spcPct val="0"/>
              </a:spcBef>
              <a:spcAft>
                <a:spcPct val="0"/>
              </a:spcAft>
              <a:tabLst>
                <a:tab pos="0" algn="l"/>
                <a:tab pos="400919" algn="l"/>
                <a:tab pos="801837" algn="l"/>
                <a:tab pos="1202756" algn="l"/>
                <a:tab pos="1603675" algn="l"/>
                <a:tab pos="2004593" algn="l"/>
                <a:tab pos="2405512" algn="l"/>
                <a:tab pos="2806431" algn="l"/>
                <a:tab pos="3207349" algn="l"/>
                <a:tab pos="3608268" algn="l"/>
                <a:tab pos="4009187" algn="l"/>
                <a:tab pos="4410105" algn="l"/>
                <a:tab pos="4811024" algn="l"/>
                <a:tab pos="5211943" algn="l"/>
                <a:tab pos="5612862" algn="l"/>
                <a:tab pos="6013780" algn="l"/>
                <a:tab pos="6414699" algn="l"/>
                <a:tab pos="6815618" algn="l"/>
                <a:tab pos="7216536" algn="l"/>
                <a:tab pos="7617455" algn="l"/>
                <a:tab pos="8018374" algn="l"/>
              </a:tabLst>
              <a:defRPr b="1">
                <a:solidFill>
                  <a:schemeClr val="tx1"/>
                </a:solidFill>
                <a:latin typeface="Garamond" panose="02020404030301010803" pitchFamily="18" charset="0"/>
                <a:ea typeface="宋体" panose="02010600030101010101" pitchFamily="2" charset="-122"/>
              </a:defRPr>
            </a:lvl8pPr>
            <a:lvl9pPr marL="2536367" indent="-178186" defTabSz="400919" eaLnBrk="0" fontAlgn="base" hangingPunct="0">
              <a:spcBef>
                <a:spcPct val="0"/>
              </a:spcBef>
              <a:spcAft>
                <a:spcPct val="0"/>
              </a:spcAft>
              <a:tabLst>
                <a:tab pos="0" algn="l"/>
                <a:tab pos="400919" algn="l"/>
                <a:tab pos="801837" algn="l"/>
                <a:tab pos="1202756" algn="l"/>
                <a:tab pos="1603675" algn="l"/>
                <a:tab pos="2004593" algn="l"/>
                <a:tab pos="2405512" algn="l"/>
                <a:tab pos="2806431" algn="l"/>
                <a:tab pos="3207349" algn="l"/>
                <a:tab pos="3608268" algn="l"/>
                <a:tab pos="4009187" algn="l"/>
                <a:tab pos="4410105" algn="l"/>
                <a:tab pos="4811024" algn="l"/>
                <a:tab pos="5211943" algn="l"/>
                <a:tab pos="5612862" algn="l"/>
                <a:tab pos="6013780" algn="l"/>
                <a:tab pos="6414699" algn="l"/>
                <a:tab pos="6815618" algn="l"/>
                <a:tab pos="7216536" algn="l"/>
                <a:tab pos="7617455" algn="l"/>
                <a:tab pos="8018374" algn="l"/>
              </a:tabLst>
              <a:defRPr b="1">
                <a:solidFill>
                  <a:schemeClr val="tx1"/>
                </a:solidFill>
                <a:latin typeface="Garamond" panose="02020404030301010803" pitchFamily="18" charset="0"/>
                <a:ea typeface="宋体" panose="02010600030101010101" pitchFamily="2" charset="-122"/>
              </a:defRPr>
            </a:lvl9pPr>
          </a:lstStyle>
          <a:p>
            <a:fld id="{DF5BE552-23AA-4F35-A496-78199492E2DD}" type="slidenum">
              <a:rPr lang="zh-CN" altLang="en-GB" b="0" smtClean="0">
                <a:solidFill>
                  <a:srgbClr val="000000"/>
                </a:solidFill>
                <a:latin typeface="PMingLiU" panose="02020500000000000000" pitchFamily="18" charset="-120"/>
              </a:rPr>
              <a:pPr/>
              <a:t>19</a:t>
            </a:fld>
            <a:endParaRPr lang="en-GB" altLang="zh-CN" b="0">
              <a:solidFill>
                <a:srgbClr val="000000"/>
              </a:solidFill>
              <a:latin typeface="PMingLiU" panose="02020500000000000000" pitchFamily="18" charset="-120"/>
            </a:endParaRPr>
          </a:p>
        </p:txBody>
      </p:sp>
      <p:sp>
        <p:nvSpPr>
          <p:cNvPr id="91139" name="Text Box 2"/>
          <p:cNvSpPr txBox="1">
            <a:spLocks noChangeArrowheads="1"/>
          </p:cNvSpPr>
          <p:nvPr/>
        </p:nvSpPr>
        <p:spPr bwMode="auto">
          <a:xfrm>
            <a:off x="1002766" y="695134"/>
            <a:ext cx="4846704" cy="3426794"/>
          </a:xfrm>
          <a:prstGeom prst="rect">
            <a:avLst/>
          </a:prstGeom>
          <a:solidFill>
            <a:srgbClr val="FFFFFF"/>
          </a:solidFill>
          <a:ln w="9360">
            <a:solidFill>
              <a:srgbClr val="000000"/>
            </a:solidFill>
            <a:miter lim="800000"/>
            <a:headEnd/>
            <a:tailEnd/>
          </a:ln>
          <a:effectLst/>
          <a:extLs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80184" tIns="40092" rIns="80184" bIns="40092" anchor="ctr"/>
          <a:lstStyle/>
          <a:p>
            <a:pPr algn="ctr" eaLnBrk="1" hangingPunct="1"/>
            <a:endParaRPr lang="en-US"/>
          </a:p>
        </p:txBody>
      </p:sp>
      <p:sp>
        <p:nvSpPr>
          <p:cNvPr id="91140" name="Rectangle 3"/>
          <p:cNvSpPr>
            <a:spLocks noGrp="1" noChangeArrowheads="1"/>
          </p:cNvSpPr>
          <p:nvPr>
            <p:ph type="body"/>
          </p:nvPr>
        </p:nvSpPr>
        <p:spPr>
          <a:xfrm>
            <a:off x="685800" y="4343231"/>
            <a:ext cx="5476315" cy="4106993"/>
          </a:xfrm>
          <a:noFill/>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endParaRPr lang="zh-CN" altLang="en-US"/>
          </a:p>
        </p:txBody>
      </p:sp>
    </p:spTree>
    <p:extLst>
      <p:ext uri="{BB962C8B-B14F-4D97-AF65-F5344CB8AC3E}">
        <p14:creationId xmlns:p14="http://schemas.microsoft.com/office/powerpoint/2010/main" val="22833543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81075" y="685800"/>
            <a:ext cx="4895850" cy="3429000"/>
          </a:xfrm>
        </p:spPr>
      </p:sp>
      <p:sp>
        <p:nvSpPr>
          <p:cNvPr id="3" name="备注占位符 2"/>
          <p:cNvSpPr>
            <a:spLocks noGrp="1"/>
          </p:cNvSpPr>
          <p:nvPr>
            <p:ph type="body" idx="1"/>
          </p:nvPr>
        </p:nvSpPr>
        <p:spPr/>
        <p:txBody>
          <a:bodyPr/>
          <a:lstStyle/>
          <a:p>
            <a:r>
              <a:rPr lang="en-US" altLang="zh-CN" dirty="0"/>
              <a:t>The primary function of red blood cells is to deliver oxygen to the tissues and organs through blood flow (</a:t>
            </a:r>
            <a:r>
              <a:rPr lang="en-US" altLang="zh-CN" sz="1300" b="0" i="0" kern="1200" dirty="0">
                <a:solidFill>
                  <a:schemeClr val="tx1"/>
                </a:solidFill>
                <a:effectLst/>
                <a:latin typeface="+mn-lt"/>
                <a:ea typeface="+mn-ea"/>
                <a:cs typeface="+mn-cs"/>
              </a:rPr>
              <a:t>through the circulatory system).</a:t>
            </a:r>
            <a:r>
              <a:rPr lang="en-US" altLang="zh-CN" sz="1300" b="0" i="0" kern="1200" baseline="0" dirty="0">
                <a:solidFill>
                  <a:schemeClr val="tx1"/>
                </a:solidFill>
                <a:effectLst/>
                <a:latin typeface="+mn-lt"/>
                <a:ea typeface="+mn-ea"/>
                <a:cs typeface="+mn-cs"/>
              </a:rPr>
              <a:t> </a:t>
            </a:r>
            <a:r>
              <a:rPr lang="en-US" altLang="zh-CN" baseline="0" dirty="0"/>
              <a:t>When it is at rest, it has a beautiful biconcave shape, like a donut. The interesting thing is that why it has such a beautiful donut-like shape is still a mystery. Still nobody knows the reason. </a:t>
            </a:r>
            <a:r>
              <a:rPr lang="en-US" altLang="zh-CN" dirty="0"/>
              <a:t>Compare with</a:t>
            </a:r>
            <a:r>
              <a:rPr lang="en-US" altLang="zh-CN" baseline="0" dirty="0"/>
              <a:t> other cells, RBCs have the simplest cell structure. </a:t>
            </a:r>
            <a:r>
              <a:rPr lang="en-US" altLang="zh-CN" dirty="0"/>
              <a:t>Without a nucleus, RBCs</a:t>
            </a:r>
            <a:r>
              <a:rPr lang="en-US" altLang="zh-CN" baseline="0" dirty="0"/>
              <a:t> have </a:t>
            </a:r>
            <a:r>
              <a:rPr lang="en-US" altLang="zh-CN" dirty="0"/>
              <a:t>a liquid cytosol enclosed within a highly flexible yet surprisingly strong cell membrane</a:t>
            </a:r>
            <a:r>
              <a:rPr lang="en-US" altLang="zh-CN" baseline="0" dirty="0"/>
              <a:t>. </a:t>
            </a:r>
            <a:endParaRPr lang="en-US" altLang="zh-CN" dirty="0"/>
          </a:p>
          <a:p>
            <a:pPr marL="0" marR="0" indent="0" algn="l" defTabSz="1007966" rtl="0" eaLnBrk="1" fontAlgn="auto" latinLnBrk="0" hangingPunct="1">
              <a:lnSpc>
                <a:spcPct val="100000"/>
              </a:lnSpc>
              <a:spcBef>
                <a:spcPts val="0"/>
              </a:spcBef>
              <a:spcAft>
                <a:spcPts val="0"/>
              </a:spcAft>
              <a:buClrTx/>
              <a:buSzTx/>
              <a:buFontTx/>
              <a:buNone/>
              <a:tabLst/>
              <a:defRPr/>
            </a:pPr>
            <a:r>
              <a:rPr lang="en-US" altLang="zh-CN" dirty="0"/>
              <a:t>Although</a:t>
            </a:r>
            <a:r>
              <a:rPr lang="en-US" altLang="zh-CN" baseline="0" dirty="0"/>
              <a:t> the cell structure is very simple, but it is very strong to </a:t>
            </a:r>
            <a:r>
              <a:rPr lang="en-US" altLang="zh-CN" dirty="0"/>
              <a:t>undergo large deformations</a:t>
            </a:r>
            <a:r>
              <a:rPr lang="en-US" altLang="zh-CN" baseline="0" dirty="0"/>
              <a:t>. </a:t>
            </a:r>
            <a:r>
              <a:rPr lang="en-US" altLang="zh-CN" sz="1300" b="0" i="0" u="none" strike="noStrike" kern="1200" baseline="0" dirty="0">
                <a:solidFill>
                  <a:schemeClr val="tx1"/>
                </a:solidFill>
                <a:latin typeface="+mn-lt"/>
                <a:ea typeface="+mn-ea"/>
                <a:cs typeface="+mn-cs"/>
              </a:rPr>
              <a:t>RBCs need to pass through narrow blood capillaries that are almost half their size. </a:t>
            </a:r>
            <a:r>
              <a:rPr lang="en-US" altLang="zh-CN" baseline="0" dirty="0"/>
              <a:t>For example, a red blood cell with a diameter of 8um pass a slit in human spleen of only 0.5 um. In their life time of about 120 days, they need to squeeze through this type of slit millions times. However in many red blood cell diseases, their cell structure is not strong anymore. They may have trouble passing through this slit. </a:t>
            </a:r>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ABD9CE73-F189-4287-83C9-5541973F4D29}" type="slidenum">
              <a:rPr lang="zh-CN" altLang="en-US" smtClean="0"/>
              <a:t>2</a:t>
            </a:fld>
            <a:endParaRPr lang="zh-CN" altLang="en-US"/>
          </a:p>
        </p:txBody>
      </p:sp>
    </p:spTree>
    <p:extLst>
      <p:ext uri="{BB962C8B-B14F-4D97-AF65-F5344CB8AC3E}">
        <p14:creationId xmlns:p14="http://schemas.microsoft.com/office/powerpoint/2010/main" val="27879345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81075" y="685800"/>
            <a:ext cx="4895850" cy="3429000"/>
          </a:xfrm>
        </p:spPr>
      </p:sp>
      <p:sp>
        <p:nvSpPr>
          <p:cNvPr id="3" name="备注占位符 2"/>
          <p:cNvSpPr>
            <a:spLocks noGrp="1"/>
          </p:cNvSpPr>
          <p:nvPr>
            <p:ph type="body" idx="1"/>
          </p:nvPr>
        </p:nvSpPr>
        <p:spPr/>
        <p:txBody>
          <a:bodyPr/>
          <a:lstStyle/>
          <a:p>
            <a:pPr marL="0" marR="0" indent="0" algn="l" defTabSz="1008035" rtl="0" eaLnBrk="1" fontAlgn="auto" latinLnBrk="0" hangingPunct="1">
              <a:lnSpc>
                <a:spcPct val="100000"/>
              </a:lnSpc>
              <a:spcBef>
                <a:spcPts val="0"/>
              </a:spcBef>
              <a:spcAft>
                <a:spcPts val="0"/>
              </a:spcAft>
              <a:buClrTx/>
              <a:buSzTx/>
              <a:buFontTx/>
              <a:buNone/>
              <a:tabLst/>
              <a:defRPr/>
            </a:pPr>
            <a:r>
              <a:rPr lang="en-US" altLang="zh-CN" dirty="0"/>
              <a:t>So</a:t>
            </a:r>
            <a:r>
              <a:rPr lang="en-US" altLang="zh-CN" baseline="0" dirty="0"/>
              <a:t> another </a:t>
            </a:r>
            <a:r>
              <a:rPr lang="en-US" altLang="zh-CN" dirty="0"/>
              <a:t>important reason to study</a:t>
            </a:r>
            <a:r>
              <a:rPr lang="en-US" altLang="zh-CN" baseline="0" dirty="0"/>
              <a:t> red blood cells is to understand red blood cell diseases. </a:t>
            </a:r>
            <a:r>
              <a:rPr lang="en-US" altLang="zh-CN" sz="1200" dirty="0">
                <a:solidFill>
                  <a:srgbClr val="000000"/>
                </a:solidFill>
                <a:latin typeface="Times New Roman" panose="02020603050405020304" pitchFamily="18" charset="0"/>
                <a:ea typeface="宋体" panose="02010600030101010101" pitchFamily="2" charset="-122"/>
                <a:cs typeface="Arial" panose="020B0604020202020204" pitchFamily="34" charset="0"/>
              </a:rPr>
              <a:t>There are more than 1 billion people in this world suffering from red blood cell diseases,</a:t>
            </a:r>
            <a:r>
              <a:rPr lang="en-US" altLang="zh-CN" sz="1200" baseline="0" dirty="0">
                <a:solidFill>
                  <a:srgbClr val="000000"/>
                </a:solidFill>
                <a:latin typeface="Times New Roman" panose="02020603050405020304" pitchFamily="18" charset="0"/>
                <a:ea typeface="宋体" panose="02010600030101010101" pitchFamily="2" charset="-122"/>
                <a:cs typeface="Arial" panose="020B0604020202020204" pitchFamily="34" charset="0"/>
              </a:rPr>
              <a:t> </a:t>
            </a:r>
            <a:r>
              <a:rPr lang="en-GB" altLang="zh-CN" sz="1400" i="1" dirty="0">
                <a:solidFill>
                  <a:prstClr val="black"/>
                </a:solidFill>
              </a:rPr>
              <a:t>e.g.</a:t>
            </a:r>
            <a:r>
              <a:rPr lang="en-GB" altLang="zh-CN" sz="1400" dirty="0">
                <a:solidFill>
                  <a:prstClr val="black"/>
                </a:solidFill>
              </a:rPr>
              <a:t> malaria, </a:t>
            </a:r>
            <a:r>
              <a:rPr lang="en-GB" altLang="zh-CN" sz="1400" dirty="0" err="1">
                <a:solidFill>
                  <a:prstClr val="black"/>
                </a:solidFill>
              </a:rPr>
              <a:t>anemia</a:t>
            </a:r>
            <a:r>
              <a:rPr lang="en-GB" altLang="zh-CN" sz="1400" dirty="0">
                <a:solidFill>
                  <a:prstClr val="black"/>
                </a:solidFill>
              </a:rPr>
              <a:t>, sickle cell disease.</a:t>
            </a:r>
            <a:r>
              <a:rPr lang="en-US" altLang="zh-CN" sz="1200" dirty="0">
                <a:solidFill>
                  <a:srgbClr val="000000"/>
                </a:solidFill>
                <a:latin typeface="Times New Roman" panose="02020603050405020304" pitchFamily="18" charset="0"/>
                <a:ea typeface="宋体" panose="02010600030101010101" pitchFamily="2" charset="-122"/>
                <a:cs typeface="Arial" panose="020B0604020202020204" pitchFamily="34" charset="0"/>
              </a:rPr>
              <a:t> </a:t>
            </a:r>
          </a:p>
          <a:p>
            <a:pPr marL="0" marR="0" indent="0" algn="l" defTabSz="1008035" rtl="0" eaLnBrk="1" fontAlgn="auto" latinLnBrk="0" hangingPunct="1">
              <a:lnSpc>
                <a:spcPct val="100000"/>
              </a:lnSpc>
              <a:spcBef>
                <a:spcPts val="0"/>
              </a:spcBef>
              <a:spcAft>
                <a:spcPts val="0"/>
              </a:spcAft>
              <a:buClrTx/>
              <a:buSzTx/>
              <a:buFontTx/>
              <a:buNone/>
              <a:tabLst/>
              <a:defRPr/>
            </a:pPr>
            <a:r>
              <a:rPr lang="en-US" altLang="zh-CN" sz="1200" dirty="0"/>
              <a:t>Many of these </a:t>
            </a:r>
            <a:r>
              <a:rPr lang="en-US" altLang="zh-CN" sz="1200" baseline="0" dirty="0"/>
              <a:t>diseases</a:t>
            </a:r>
            <a:r>
              <a:rPr lang="en-US" altLang="zh-CN" sz="1200" dirty="0"/>
              <a:t> are related to the mechanical properties and structure of the red blood cell. </a:t>
            </a:r>
            <a:r>
              <a:rPr lang="en-US" altLang="zh-CN" sz="1200" dirty="0">
                <a:solidFill>
                  <a:srgbClr val="000000"/>
                </a:solidFill>
                <a:latin typeface="Times New Roman" panose="02020603050405020304" pitchFamily="18" charset="0"/>
                <a:ea typeface="宋体" panose="02010600030101010101" pitchFamily="2" charset="-122"/>
                <a:cs typeface="Arial" panose="020B0604020202020204" pitchFamily="34" charset="0"/>
              </a:rPr>
              <a:t>The malaria parasites invade the red blood cells and make them stiffer and stickier. In sickle cell disease, the cell becomes a sickled shape</a:t>
            </a:r>
            <a:r>
              <a:rPr lang="en-US" altLang="zh-CN" sz="1200" baseline="0" dirty="0">
                <a:solidFill>
                  <a:srgbClr val="000000"/>
                </a:solidFill>
                <a:latin typeface="Times New Roman" panose="02020603050405020304" pitchFamily="18" charset="0"/>
                <a:ea typeface="宋体" panose="02010600030101010101" pitchFamily="2" charset="-122"/>
                <a:cs typeface="Arial" panose="020B0604020202020204" pitchFamily="34" charset="0"/>
              </a:rPr>
              <a:t> </a:t>
            </a:r>
            <a:r>
              <a:rPr lang="en-US" altLang="zh-CN" sz="1200" dirty="0">
                <a:solidFill>
                  <a:srgbClr val="000000"/>
                </a:solidFill>
                <a:latin typeface="Times New Roman" panose="02020603050405020304" pitchFamily="18" charset="0"/>
                <a:ea typeface="宋体" panose="02010600030101010101" pitchFamily="2" charset="-122"/>
                <a:cs typeface="Arial" panose="020B0604020202020204" pitchFamily="34" charset="0"/>
              </a:rPr>
              <a:t>also</a:t>
            </a:r>
            <a:r>
              <a:rPr lang="en-US" altLang="zh-CN" sz="1200" baseline="0" dirty="0">
                <a:solidFill>
                  <a:srgbClr val="000000"/>
                </a:solidFill>
                <a:latin typeface="Times New Roman" panose="02020603050405020304" pitchFamily="18" charset="0"/>
                <a:ea typeface="宋体" panose="02010600030101010101" pitchFamily="2" charset="-122"/>
                <a:cs typeface="Arial" panose="020B0604020202020204" pitchFamily="34" charset="0"/>
              </a:rPr>
              <a:t> </a:t>
            </a:r>
            <a:r>
              <a:rPr lang="en-US" altLang="zh-CN" sz="1200" dirty="0">
                <a:solidFill>
                  <a:srgbClr val="000000"/>
                </a:solidFill>
                <a:latin typeface="Times New Roman" panose="02020603050405020304" pitchFamily="18" charset="0"/>
                <a:ea typeface="宋体" panose="02010600030101010101" pitchFamily="2" charset="-122"/>
                <a:cs typeface="Arial" panose="020B0604020202020204" pitchFamily="34" charset="0"/>
              </a:rPr>
              <a:t>stiffer and stickier. In hereditary spherocytosis, some protein deficiency changes the cell shape to be spherical, making it much harder to pass narrow capillaries. </a:t>
            </a:r>
            <a:r>
              <a:rPr lang="en-US" altLang="zh-CN" sz="1200" dirty="0"/>
              <a:t>Even for a healthy red blood cell, its structure could</a:t>
            </a:r>
            <a:r>
              <a:rPr lang="en-US" altLang="zh-CN" sz="1200" baseline="0" dirty="0"/>
              <a:t> be </a:t>
            </a:r>
            <a:r>
              <a:rPr lang="en-US" altLang="zh-CN" sz="1200" dirty="0"/>
              <a:t>altered</a:t>
            </a:r>
            <a:r>
              <a:rPr lang="en-US" altLang="zh-CN" sz="1200" baseline="0" dirty="0"/>
              <a:t> </a:t>
            </a:r>
            <a:r>
              <a:rPr lang="en-US" altLang="zh-CN" sz="1200" dirty="0"/>
              <a:t>by mechanical loads.</a:t>
            </a:r>
            <a:endParaRPr lang="en-US" altLang="zh-CN" sz="1200" dirty="0">
              <a:solidFill>
                <a:srgbClr val="000000"/>
              </a:solidFill>
              <a:latin typeface="Times New Roman" panose="02020603050405020304" pitchFamily="18" charset="0"/>
              <a:ea typeface="宋体" panose="02010600030101010101" pitchFamily="2" charset="-122"/>
              <a:cs typeface="Arial" panose="020B0604020202020204" pitchFamily="34" charset="0"/>
            </a:endParaRPr>
          </a:p>
          <a:p>
            <a:r>
              <a:rPr lang="en-US" altLang="zh-CN" sz="1200" dirty="0"/>
              <a:t>So</a:t>
            </a:r>
            <a:r>
              <a:rPr lang="en-US" altLang="zh-CN" sz="1200" baseline="0" dirty="0"/>
              <a:t> it is important to </a:t>
            </a:r>
            <a:r>
              <a:rPr lang="en-US" altLang="zh-CN" sz="1200" dirty="0"/>
              <a:t>understand</a:t>
            </a:r>
            <a:r>
              <a:rPr lang="en-US" altLang="zh-CN" sz="1200" baseline="0" dirty="0"/>
              <a:t> the relation between cell structure and mechanical loads</a:t>
            </a:r>
            <a:r>
              <a:rPr lang="en-US" altLang="zh-CN" sz="1200" dirty="0"/>
              <a:t>. Since cell deformation and mechanical forces occur at different length scales, we</a:t>
            </a:r>
            <a:r>
              <a:rPr lang="en-US" altLang="zh-CN" sz="1200" baseline="0" dirty="0"/>
              <a:t> </a:t>
            </a:r>
            <a:r>
              <a:rPr lang="en-US" altLang="zh-CN" sz="1200" dirty="0"/>
              <a:t>develop a multiscale model</a:t>
            </a:r>
            <a:r>
              <a:rPr lang="en-US" altLang="zh-CN" sz="1200" baseline="0" dirty="0"/>
              <a:t> of RBC</a:t>
            </a:r>
            <a:r>
              <a:rPr lang="en-US" altLang="zh-CN" sz="1200" dirty="0"/>
              <a:t>.</a:t>
            </a:r>
            <a:endParaRPr lang="zh-CN" altLang="en-US" sz="1200" dirty="0"/>
          </a:p>
          <a:p>
            <a:pPr marL="0" marR="0" indent="0" algn="l" defTabSz="1008035" rtl="0" eaLnBrk="1" fontAlgn="auto" latinLnBrk="0" hangingPunct="1">
              <a:lnSpc>
                <a:spcPct val="100000"/>
              </a:lnSpc>
              <a:spcBef>
                <a:spcPts val="0"/>
              </a:spcBef>
              <a:spcAft>
                <a:spcPts val="0"/>
              </a:spcAft>
              <a:buClrTx/>
              <a:buSzTx/>
              <a:buFontTx/>
              <a:buNone/>
              <a:tabLst/>
              <a:defRPr/>
            </a:pPr>
            <a:endParaRPr lang="en-US" altLang="zh-CN" sz="1200" dirty="0">
              <a:solidFill>
                <a:srgbClr val="000000"/>
              </a:solidFill>
              <a:latin typeface="Times New Roman" panose="02020603050405020304" pitchFamily="18" charset="0"/>
              <a:ea typeface="宋体" panose="02010600030101010101" pitchFamily="2" charset="-122"/>
              <a:cs typeface="Arial" panose="020B0604020202020204" pitchFamily="34" charset="0"/>
            </a:endParaRPr>
          </a:p>
        </p:txBody>
      </p:sp>
      <p:sp>
        <p:nvSpPr>
          <p:cNvPr id="4" name="灯片编号占位符 3"/>
          <p:cNvSpPr>
            <a:spLocks noGrp="1"/>
          </p:cNvSpPr>
          <p:nvPr>
            <p:ph type="sldNum" sz="quarter" idx="10"/>
          </p:nvPr>
        </p:nvSpPr>
        <p:spPr/>
        <p:txBody>
          <a:bodyPr/>
          <a:lstStyle/>
          <a:p>
            <a:fld id="{ABD9CE73-F189-4287-83C9-5541973F4D29}" type="slidenum">
              <a:rPr lang="zh-CN" altLang="en-US" smtClean="0"/>
              <a:t>3</a:t>
            </a:fld>
            <a:endParaRPr lang="zh-CN" altLang="en-US"/>
          </a:p>
        </p:txBody>
      </p:sp>
    </p:spTree>
    <p:extLst>
      <p:ext uri="{BB962C8B-B14F-4D97-AF65-F5344CB8AC3E}">
        <p14:creationId xmlns:p14="http://schemas.microsoft.com/office/powerpoint/2010/main" val="40215992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81075" y="685800"/>
            <a:ext cx="4895850" cy="3429000"/>
          </a:xfrm>
        </p:spPr>
      </p:sp>
      <p:sp>
        <p:nvSpPr>
          <p:cNvPr id="3" name="备注占位符 2"/>
          <p:cNvSpPr>
            <a:spLocks noGrp="1"/>
          </p:cNvSpPr>
          <p:nvPr>
            <p:ph type="body" idx="1"/>
          </p:nvPr>
        </p:nvSpPr>
        <p:spPr/>
        <p:txBody>
          <a:bodyPr/>
          <a:lstStyle/>
          <a:p>
            <a:pPr marL="0" marR="0" indent="0" algn="l" defTabSz="1007966" rtl="0" eaLnBrk="1" fontAlgn="auto" latinLnBrk="0" hangingPunct="1">
              <a:lnSpc>
                <a:spcPct val="100000"/>
              </a:lnSpc>
              <a:spcBef>
                <a:spcPts val="0"/>
              </a:spcBef>
              <a:spcAft>
                <a:spcPts val="0"/>
              </a:spcAft>
              <a:buClrTx/>
              <a:buSzTx/>
              <a:buFontTx/>
              <a:buNone/>
              <a:tabLst/>
              <a:defRPr/>
            </a:pPr>
            <a:r>
              <a:rPr lang="en-US" altLang="zh-CN" sz="1300" b="0" i="0" u="none" strike="noStrike" kern="1200" baseline="0" dirty="0">
                <a:solidFill>
                  <a:schemeClr val="tx1"/>
                </a:solidFill>
                <a:latin typeface="+mn-lt"/>
                <a:ea typeface="+mn-ea"/>
                <a:cs typeface="+mn-cs"/>
              </a:rPr>
              <a:t>The spleen is an vey important organ. It filters the old RBCs from the blood. A schematic of the blood filtration by the spleen is provided here. RBCs need to pass through the slits in the spleen and return to the circulation system. The width of the slits varied from 0.2-0.5um. But the diameter of RBC is about 8 um, they really need to deform largely to pass. The RBCs which cannot deform enough to pass are entrapped and destroyed. In red blood cell diseases, the mechanical properties and structural stability of the RBC are change, and they can’t deform enough then. </a:t>
            </a:r>
            <a:r>
              <a:rPr lang="en-US" altLang="zh-CN" sz="1300" b="0" i="0" u="none" strike="noStrike" kern="1200" baseline="0" dirty="0" err="1">
                <a:solidFill>
                  <a:schemeClr val="tx1"/>
                </a:solidFill>
                <a:latin typeface="+mn-lt"/>
                <a:ea typeface="+mn-ea"/>
                <a:cs typeface="+mn-cs"/>
              </a:rPr>
              <a:t>Inspite</a:t>
            </a:r>
            <a:r>
              <a:rPr lang="en-US" altLang="zh-CN" sz="1300" b="0" i="0" u="none" strike="noStrike" kern="1200" baseline="0" dirty="0">
                <a:solidFill>
                  <a:schemeClr val="tx1"/>
                </a:solidFill>
                <a:latin typeface="+mn-lt"/>
                <a:ea typeface="+mn-ea"/>
                <a:cs typeface="+mn-cs"/>
              </a:rPr>
              <a:t> of not very old, they are still removed from the circulation by the spleen. </a:t>
            </a:r>
          </a:p>
          <a:p>
            <a:endParaRPr lang="en-US" altLang="zh-CN" dirty="0"/>
          </a:p>
          <a:p>
            <a:r>
              <a:rPr lang="en-US" altLang="zh-CN" sz="1300" b="0" i="0" u="none" strike="noStrike" kern="1200" baseline="0" dirty="0">
                <a:solidFill>
                  <a:schemeClr val="tx1"/>
                </a:solidFill>
                <a:latin typeface="+mn-lt"/>
                <a:ea typeface="+mn-ea"/>
                <a:cs typeface="+mn-cs"/>
              </a:rPr>
              <a:t>Our microfluidic device has internal filtering channels of sub-micron size replicating the physiological dimensions of the IESs.</a:t>
            </a:r>
          </a:p>
          <a:p>
            <a:pPr marL="0" marR="0" indent="0" algn="l" defTabSz="1007966" rtl="0" eaLnBrk="1" fontAlgn="auto" latinLnBrk="0" hangingPunct="1">
              <a:lnSpc>
                <a:spcPct val="100000"/>
              </a:lnSpc>
              <a:spcBef>
                <a:spcPts val="0"/>
              </a:spcBef>
              <a:spcAft>
                <a:spcPts val="0"/>
              </a:spcAft>
              <a:buClrTx/>
              <a:buSzTx/>
              <a:buFontTx/>
              <a:buNone/>
              <a:tabLst/>
              <a:defRPr/>
            </a:pPr>
            <a:r>
              <a:rPr lang="en-US" altLang="zh-CN" sz="1300" b="0" i="0" u="none" strike="noStrike" kern="1200" baseline="0" dirty="0">
                <a:solidFill>
                  <a:schemeClr val="tx1"/>
                </a:solidFill>
                <a:latin typeface="+mn-lt"/>
                <a:ea typeface="+mn-ea"/>
                <a:cs typeface="+mn-cs"/>
              </a:rPr>
              <a:t>This on-chip biomimetic spleen is used to study the entrapment of RBCs.</a:t>
            </a:r>
            <a:r>
              <a:rPr lang="en-US" altLang="zh-CN" dirty="0"/>
              <a:t> Slit dimensions: Width=0.835±0.03 µm, Length=1.93±0.03 µm and depth~5 µm.</a:t>
            </a:r>
          </a:p>
          <a:p>
            <a:pPr marL="0" marR="0" indent="0" algn="l" defTabSz="1007966" rtl="0" eaLnBrk="1" fontAlgn="auto" latinLnBrk="0" hangingPunct="1">
              <a:lnSpc>
                <a:spcPct val="100000"/>
              </a:lnSpc>
              <a:spcBef>
                <a:spcPts val="0"/>
              </a:spcBef>
              <a:spcAft>
                <a:spcPts val="0"/>
              </a:spcAft>
              <a:buClrTx/>
              <a:buSzTx/>
              <a:buFontTx/>
              <a:buNone/>
              <a:tabLst/>
              <a:defRPr/>
            </a:pPr>
            <a:endParaRPr lang="en-US" altLang="zh-CN" dirty="0"/>
          </a:p>
          <a:p>
            <a:r>
              <a:rPr lang="en-US" altLang="zh-CN" sz="1300" b="0" i="0" u="none" strike="noStrike" kern="1200" baseline="0" dirty="0">
                <a:solidFill>
                  <a:schemeClr val="tx1"/>
                </a:solidFill>
                <a:latin typeface="+mn-lt"/>
                <a:ea typeface="+mn-ea"/>
                <a:cs typeface="+mn-cs"/>
              </a:rPr>
              <a:t>The spleen is an organ of the lymphatic system which filters the senescent RBCs from the whole blood.</a:t>
            </a:r>
          </a:p>
          <a:p>
            <a:pPr marL="0" marR="0" indent="0" algn="l" defTabSz="1007966" rtl="0" eaLnBrk="1" fontAlgn="auto" latinLnBrk="0" hangingPunct="1">
              <a:lnSpc>
                <a:spcPct val="100000"/>
              </a:lnSpc>
              <a:spcBef>
                <a:spcPts val="0"/>
              </a:spcBef>
              <a:spcAft>
                <a:spcPts val="0"/>
              </a:spcAft>
              <a:buClrTx/>
              <a:buSzTx/>
              <a:buFontTx/>
              <a:buNone/>
              <a:tabLst/>
              <a:defRPr/>
            </a:pPr>
            <a:r>
              <a:rPr lang="en-US" altLang="zh-CN" sz="1300" b="0" i="0" u="none" strike="noStrike" kern="1200" baseline="0" dirty="0">
                <a:solidFill>
                  <a:schemeClr val="tx1"/>
                </a:solidFill>
                <a:latin typeface="+mn-lt"/>
                <a:ea typeface="+mn-ea"/>
                <a:cs typeface="+mn-cs"/>
              </a:rPr>
              <a:t>A schematic of the blood filtration by the spleen is provided here. The splenic arterioles end in the red pulp zone of the spleen which contains phagocytes and the venous sinuses of the splenic vein. The sinuses are lined with endothelial cells which have certain openings or slits called the </a:t>
            </a:r>
            <a:r>
              <a:rPr lang="en-US" altLang="zh-CN" sz="1300" b="0" i="0" u="none" strike="noStrike" kern="1200" baseline="0" dirty="0" err="1">
                <a:solidFill>
                  <a:schemeClr val="tx1"/>
                </a:solidFill>
                <a:latin typeface="+mn-lt"/>
                <a:ea typeface="+mn-ea"/>
                <a:cs typeface="+mn-cs"/>
              </a:rPr>
              <a:t>interendothelial</a:t>
            </a:r>
            <a:r>
              <a:rPr lang="en-US" altLang="zh-CN" sz="1300" b="0" i="0" u="none" strike="noStrike" kern="1200" baseline="0" dirty="0">
                <a:solidFill>
                  <a:schemeClr val="tx1"/>
                </a:solidFill>
                <a:latin typeface="+mn-lt"/>
                <a:ea typeface="+mn-ea"/>
                <a:cs typeface="+mn-cs"/>
              </a:rPr>
              <a:t> slits (IESs). The width of the IESs varied from 0.2-0.5um. Approximately 10% of the circulating blood passes through this open circulation zone of the spleen. The RBCs arrive through the arterioles and fill the red pulp. They are then pushed through the IESs on the sinuses and return to the circulation through the splenic vein. The RBCs which cannot deform enough to pass are entrapped and subsequently destroyed.</a:t>
            </a:r>
          </a:p>
          <a:p>
            <a:pPr marL="0" marR="0" indent="0" algn="l" defTabSz="1007966" rtl="0" eaLnBrk="1" fontAlgn="auto" latinLnBrk="0" hangingPunct="1">
              <a:lnSpc>
                <a:spcPct val="100000"/>
              </a:lnSpc>
              <a:spcBef>
                <a:spcPts val="0"/>
              </a:spcBef>
              <a:spcAft>
                <a:spcPts val="0"/>
              </a:spcAft>
              <a:buClrTx/>
              <a:buSzTx/>
              <a:buFontTx/>
              <a:buNone/>
              <a:tabLst/>
              <a:defRPr/>
            </a:pPr>
            <a:endParaRPr lang="en-US" altLang="zh-CN" dirty="0"/>
          </a:p>
          <a:p>
            <a:pPr marL="0" marR="0" indent="0" algn="l" defTabSz="1007966" rtl="0" eaLnBrk="1" fontAlgn="auto" latinLnBrk="0" hangingPunct="1">
              <a:lnSpc>
                <a:spcPct val="100000"/>
              </a:lnSpc>
              <a:spcBef>
                <a:spcPts val="0"/>
              </a:spcBef>
              <a:spcAft>
                <a:spcPts val="0"/>
              </a:spcAft>
              <a:buClrTx/>
              <a:buSzTx/>
              <a:buFontTx/>
              <a:buNone/>
              <a:tabLst/>
              <a:defRPr/>
            </a:pPr>
            <a:r>
              <a:rPr lang="en-US" altLang="zh-CN" sz="1300" b="0" i="0" u="none" strike="noStrike" kern="1200" baseline="0" dirty="0">
                <a:solidFill>
                  <a:schemeClr val="tx1"/>
                </a:solidFill>
                <a:latin typeface="+mn-lt"/>
                <a:ea typeface="+mn-ea"/>
                <a:cs typeface="+mn-cs"/>
              </a:rPr>
              <a:t>The deformability of the RBC is dependent on its high surface area to volume ratio, the interactions between the lipid membrane and the cytoskeleton and the rheological properties of its internal cytoplasm. In certain diseases such as hereditary spherocytosis, </a:t>
            </a:r>
            <a:r>
              <a:rPr lang="en-US" altLang="zh-CN" sz="1300" b="0" i="0" u="none" strike="noStrike" kern="1200" baseline="0" dirty="0" err="1">
                <a:solidFill>
                  <a:schemeClr val="tx1"/>
                </a:solidFill>
                <a:latin typeface="+mn-lt"/>
                <a:ea typeface="+mn-ea"/>
                <a:cs typeface="+mn-cs"/>
              </a:rPr>
              <a:t>tha</a:t>
            </a:r>
            <a:r>
              <a:rPr lang="en-US" altLang="zh-CN" sz="1300" b="0" i="0" u="none" strike="noStrike" kern="1200" baseline="0" dirty="0">
                <a:solidFill>
                  <a:schemeClr val="tx1"/>
                </a:solidFill>
                <a:latin typeface="+mn-lt"/>
                <a:ea typeface="+mn-ea"/>
                <a:cs typeface="+mn-cs"/>
              </a:rPr>
              <a:t> </a:t>
            </a:r>
            <a:r>
              <a:rPr lang="en-US" altLang="zh-CN" sz="1300" b="0" i="0" u="none" strike="noStrike" kern="1200" baseline="0" dirty="0" err="1">
                <a:solidFill>
                  <a:schemeClr val="tx1"/>
                </a:solidFill>
                <a:latin typeface="+mn-lt"/>
                <a:ea typeface="+mn-ea"/>
                <a:cs typeface="+mn-cs"/>
              </a:rPr>
              <a:t>lassaemia</a:t>
            </a:r>
            <a:r>
              <a:rPr lang="en-US" altLang="zh-CN" sz="1300" b="0" i="0" u="none" strike="noStrike" kern="1200" baseline="0" dirty="0">
                <a:solidFill>
                  <a:schemeClr val="tx1"/>
                </a:solidFill>
                <a:latin typeface="+mn-lt"/>
                <a:ea typeface="+mn-ea"/>
                <a:cs typeface="+mn-cs"/>
              </a:rPr>
              <a:t> and malaria, the mechanical properties of the RBC are affected causing a loss in its deformability. </a:t>
            </a:r>
            <a:r>
              <a:rPr lang="en-US" altLang="zh-CN" sz="1300" b="0" i="0" u="none" strike="noStrike" kern="1200" baseline="0" dirty="0" err="1">
                <a:solidFill>
                  <a:schemeClr val="tx1"/>
                </a:solidFill>
                <a:latin typeface="+mn-lt"/>
                <a:ea typeface="+mn-ea"/>
                <a:cs typeface="+mn-cs"/>
              </a:rPr>
              <a:t>Inspite</a:t>
            </a:r>
            <a:r>
              <a:rPr lang="en-US" altLang="zh-CN" sz="1300" b="0" i="0" u="none" strike="noStrike" kern="1200" baseline="0" dirty="0">
                <a:solidFill>
                  <a:schemeClr val="tx1"/>
                </a:solidFill>
                <a:latin typeface="+mn-lt"/>
                <a:ea typeface="+mn-ea"/>
                <a:cs typeface="+mn-cs"/>
              </a:rPr>
              <a:t> of not being senescent such cells are removed from the circulation by the spleen. This can potentially lead to enlargement of spleen and cause severe anemia. In other diseases such as the sickle cell disease, the adherent sickled cells lead to reduction splenic function.</a:t>
            </a:r>
          </a:p>
          <a:p>
            <a:pPr marL="0" marR="0" indent="0" algn="l" defTabSz="1007966" rtl="0" eaLnBrk="1" fontAlgn="auto" latinLnBrk="0" hangingPunct="1">
              <a:lnSpc>
                <a:spcPct val="100000"/>
              </a:lnSpc>
              <a:spcBef>
                <a:spcPts val="0"/>
              </a:spcBef>
              <a:spcAft>
                <a:spcPts val="0"/>
              </a:spcAft>
              <a:buClrTx/>
              <a:buSzTx/>
              <a:buFontTx/>
              <a:buNone/>
              <a:tabLst/>
              <a:defRPr/>
            </a:pPr>
            <a:endParaRPr lang="en-US" altLang="zh-CN" baseline="0" dirty="0"/>
          </a:p>
          <a:p>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ABD9CE73-F189-4287-83C9-5541973F4D29}" type="slidenum">
              <a:rPr lang="zh-CN" altLang="en-US" smtClean="0"/>
              <a:t>4</a:t>
            </a:fld>
            <a:endParaRPr lang="zh-CN" altLang="en-US"/>
          </a:p>
        </p:txBody>
      </p:sp>
    </p:spTree>
    <p:extLst>
      <p:ext uri="{BB962C8B-B14F-4D97-AF65-F5344CB8AC3E}">
        <p14:creationId xmlns:p14="http://schemas.microsoft.com/office/powerpoint/2010/main" val="25625307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1007966" rtl="0" eaLnBrk="1" fontAlgn="auto" latinLnBrk="0" hangingPunct="1">
              <a:lnSpc>
                <a:spcPct val="100000"/>
              </a:lnSpc>
              <a:spcBef>
                <a:spcPts val="0"/>
              </a:spcBef>
              <a:spcAft>
                <a:spcPts val="0"/>
              </a:spcAft>
              <a:buClrTx/>
              <a:buSzTx/>
              <a:buFontTx/>
              <a:buNone/>
              <a:tabLst/>
              <a:defRPr/>
            </a:pPr>
            <a:r>
              <a:rPr lang="en-US" altLang="zh-CN" sz="1300" b="0" i="0" u="none" strike="noStrike" kern="1200" baseline="0" dirty="0">
                <a:solidFill>
                  <a:srgbClr val="C00000"/>
                </a:solidFill>
                <a:latin typeface="+mn-lt"/>
                <a:ea typeface="+mn-ea"/>
                <a:cs typeface="+mn-cs"/>
              </a:rPr>
              <a:t>Professor </a:t>
            </a:r>
            <a:r>
              <a:rPr lang="en-US" altLang="zh-CN" sz="1300" b="0" i="0" u="none" strike="noStrike" kern="1200" baseline="0" dirty="0" err="1">
                <a:solidFill>
                  <a:srgbClr val="C00000"/>
                </a:solidFill>
                <a:latin typeface="+mn-lt"/>
                <a:ea typeface="+mn-ea"/>
                <a:cs typeface="+mn-cs"/>
              </a:rPr>
              <a:t>Vialla</a:t>
            </a:r>
            <a:r>
              <a:rPr lang="en-US" altLang="zh-CN" sz="1300" b="0" i="0" u="none" strike="noStrike" kern="1200" baseline="0" dirty="0">
                <a:solidFill>
                  <a:srgbClr val="C00000"/>
                </a:solidFill>
                <a:latin typeface="+mn-lt"/>
                <a:ea typeface="+mn-ea"/>
                <a:cs typeface="+mn-cs"/>
              </a:rPr>
              <a:t>  Healthy RBC can also form a tip, but </a:t>
            </a:r>
            <a:r>
              <a:rPr lang="en-US" altLang="zh-CN" sz="1300" b="0" i="0" u="none" strike="noStrike" kern="1200" baseline="0" dirty="0" err="1">
                <a:solidFill>
                  <a:srgbClr val="C00000"/>
                </a:solidFill>
                <a:latin typeface="+mn-lt"/>
                <a:ea typeface="+mn-ea"/>
                <a:cs typeface="+mn-cs"/>
              </a:rPr>
              <a:t>Scikle</a:t>
            </a:r>
            <a:r>
              <a:rPr lang="en-US" altLang="zh-CN" sz="1300" b="0" i="0" u="none" strike="noStrike" kern="1200" baseline="0" dirty="0">
                <a:solidFill>
                  <a:srgbClr val="C00000"/>
                </a:solidFill>
                <a:latin typeface="+mn-lt"/>
                <a:ea typeface="+mn-ea"/>
                <a:cs typeface="+mn-cs"/>
              </a:rPr>
              <a:t> cell is much easier to form the tip </a:t>
            </a:r>
          </a:p>
          <a:p>
            <a:pPr marL="0" marR="0" indent="0" algn="l" defTabSz="1007966" rtl="0" eaLnBrk="1" fontAlgn="auto" latinLnBrk="0" hangingPunct="1">
              <a:lnSpc>
                <a:spcPct val="100000"/>
              </a:lnSpc>
              <a:spcBef>
                <a:spcPts val="0"/>
              </a:spcBef>
              <a:spcAft>
                <a:spcPts val="0"/>
              </a:spcAft>
              <a:buClrTx/>
              <a:buSzTx/>
              <a:buFontTx/>
              <a:buNone/>
              <a:tabLst/>
              <a:defRPr/>
            </a:pPr>
            <a:endParaRPr lang="en-US" altLang="zh-CN" sz="1300" b="0" i="0" u="none" strike="noStrike" kern="1200" baseline="0" dirty="0">
              <a:solidFill>
                <a:schemeClr val="tx1"/>
              </a:solidFill>
              <a:latin typeface="+mn-lt"/>
              <a:ea typeface="+mn-ea"/>
              <a:cs typeface="+mn-cs"/>
            </a:endParaRPr>
          </a:p>
          <a:p>
            <a:pPr marL="0" marR="0" indent="0" algn="l" defTabSz="1007966" rtl="0" eaLnBrk="1" fontAlgn="auto" latinLnBrk="0" hangingPunct="1">
              <a:lnSpc>
                <a:spcPct val="100000"/>
              </a:lnSpc>
              <a:spcBef>
                <a:spcPts val="0"/>
              </a:spcBef>
              <a:spcAft>
                <a:spcPts val="0"/>
              </a:spcAft>
              <a:buClrTx/>
              <a:buSzTx/>
              <a:buFontTx/>
              <a:buNone/>
              <a:tabLst/>
              <a:defRPr/>
            </a:pPr>
            <a:r>
              <a:rPr lang="en-US" altLang="zh-CN" sz="1300" b="0" i="0" u="none" strike="noStrike" kern="1200" baseline="0" dirty="0">
                <a:solidFill>
                  <a:schemeClr val="tx1"/>
                </a:solidFill>
                <a:latin typeface="+mn-lt"/>
                <a:ea typeface="+mn-ea"/>
                <a:cs typeface="+mn-cs"/>
              </a:rPr>
              <a:t>For H RBCs more than 90% cells transit through the slits. </a:t>
            </a:r>
          </a:p>
          <a:p>
            <a:pPr marL="0" marR="0" indent="0" algn="l" defTabSz="1007966" rtl="0" eaLnBrk="1" fontAlgn="auto" latinLnBrk="0" hangingPunct="1">
              <a:lnSpc>
                <a:spcPct val="100000"/>
              </a:lnSpc>
              <a:spcBef>
                <a:spcPts val="0"/>
              </a:spcBef>
              <a:spcAft>
                <a:spcPts val="0"/>
              </a:spcAft>
              <a:buClrTx/>
              <a:buSzTx/>
              <a:buFontTx/>
              <a:buNone/>
              <a:tabLst/>
              <a:defRPr/>
            </a:pPr>
            <a:r>
              <a:rPr lang="en-US" altLang="zh-CN" sz="1300" b="0" i="0" u="none" strike="noStrike" kern="1200" baseline="0" dirty="0">
                <a:solidFill>
                  <a:schemeClr val="tx1"/>
                </a:solidFill>
                <a:latin typeface="+mn-lt"/>
                <a:ea typeface="+mn-ea"/>
                <a:cs typeface="+mn-cs"/>
              </a:rPr>
              <a:t>For SCA RBCs, a similar trend is observed. But it shows higher percentage of cell shapes with tip at exit. </a:t>
            </a:r>
          </a:p>
          <a:p>
            <a:pPr marL="0" marR="0" indent="0" algn="l" defTabSz="1007966" rtl="0" eaLnBrk="1" fontAlgn="auto" latinLnBrk="0" hangingPunct="1">
              <a:lnSpc>
                <a:spcPct val="100000"/>
              </a:lnSpc>
              <a:spcBef>
                <a:spcPts val="0"/>
              </a:spcBef>
              <a:spcAft>
                <a:spcPts val="0"/>
              </a:spcAft>
              <a:buClrTx/>
              <a:buSzTx/>
              <a:buFontTx/>
              <a:buNone/>
              <a:tabLst/>
              <a:defRPr/>
            </a:pPr>
            <a:r>
              <a:rPr lang="en-US" altLang="zh-CN" sz="1300" b="0" i="0" u="none" strike="noStrike" kern="1200" baseline="0" dirty="0">
                <a:solidFill>
                  <a:schemeClr val="tx1"/>
                </a:solidFill>
                <a:latin typeface="+mn-lt"/>
                <a:ea typeface="+mn-ea"/>
                <a:cs typeface="+mn-cs"/>
              </a:rPr>
              <a:t>For HS RBCs, the percentage of entrapped cells (87%) is significantly higher than that of transiting cells. HS RBCs have a substantially high entrapment percentage when compared to the H RBCs.</a:t>
            </a:r>
          </a:p>
          <a:p>
            <a:r>
              <a:rPr lang="en-US" altLang="zh-CN" sz="1300" b="0" i="0" u="none" strike="noStrike" kern="1200" baseline="0" dirty="0">
                <a:solidFill>
                  <a:schemeClr val="tx1"/>
                </a:solidFill>
                <a:latin typeface="+mn-lt"/>
                <a:ea typeface="+mn-ea"/>
                <a:cs typeface="+mn-cs"/>
              </a:rPr>
              <a:t>The pronounced entrapment of HS RBCs can be explained based on their pathophysiology. To pass through the slit (volume of  8.05um3) the RBC (typical volume of 90um3) needs to undergo a large deformation. The abnormal membrane anchoring to the underlying </a:t>
            </a:r>
            <a:r>
              <a:rPr lang="en-US" altLang="zh-CN" sz="1300" b="0" i="0" u="none" strike="noStrike" kern="1200" baseline="0" dirty="0" err="1">
                <a:solidFill>
                  <a:schemeClr val="tx1"/>
                </a:solidFill>
                <a:latin typeface="+mn-lt"/>
                <a:ea typeface="+mn-ea"/>
                <a:cs typeface="+mn-cs"/>
              </a:rPr>
              <a:t>spectrin</a:t>
            </a:r>
            <a:r>
              <a:rPr lang="en-US" altLang="zh-CN" sz="1300" b="0" i="0" u="none" strike="noStrike" kern="1200" baseline="0" dirty="0">
                <a:solidFill>
                  <a:schemeClr val="tx1"/>
                </a:solidFill>
                <a:latin typeface="+mn-lt"/>
                <a:ea typeface="+mn-ea"/>
                <a:cs typeface="+mn-cs"/>
              </a:rPr>
              <a:t> network in HS RBCs leads to loss of membrane surface via </a:t>
            </a:r>
            <a:r>
              <a:rPr lang="en-US" altLang="zh-CN" sz="1300" b="0" i="0" u="none" strike="noStrike" kern="1200" baseline="0" dirty="0" err="1">
                <a:solidFill>
                  <a:schemeClr val="tx1"/>
                </a:solidFill>
                <a:latin typeface="+mn-lt"/>
                <a:ea typeface="+mn-ea"/>
                <a:cs typeface="+mn-cs"/>
              </a:rPr>
              <a:t>vesiculation</a:t>
            </a:r>
            <a:r>
              <a:rPr lang="en-US" altLang="zh-CN" sz="1300" b="0" i="0" u="none" strike="noStrike" kern="1200" baseline="0" dirty="0">
                <a:solidFill>
                  <a:schemeClr val="tx1"/>
                </a:solidFill>
                <a:latin typeface="+mn-lt"/>
                <a:ea typeface="+mn-ea"/>
                <a:cs typeface="+mn-cs"/>
              </a:rPr>
              <a:t>. This leads to an RBC with reduced surface area to volume ratio. When encountering a passage which is almost 10 times smaller than its internal volume the HS </a:t>
            </a:r>
            <a:r>
              <a:rPr lang="en-US" altLang="zh-CN" sz="1300" b="0" i="0" u="none" strike="noStrike" kern="1200" baseline="0" dirty="0" err="1">
                <a:solidFill>
                  <a:schemeClr val="tx1"/>
                </a:solidFill>
                <a:latin typeface="+mn-lt"/>
                <a:ea typeface="+mn-ea"/>
                <a:cs typeface="+mn-cs"/>
              </a:rPr>
              <a:t>RBCs’lack</a:t>
            </a:r>
            <a:r>
              <a:rPr lang="en-US" altLang="zh-CN" sz="1300" b="0" i="0" u="none" strike="noStrike" kern="1200" baseline="0" dirty="0">
                <a:solidFill>
                  <a:schemeClr val="tx1"/>
                </a:solidFill>
                <a:latin typeface="+mn-lt"/>
                <a:ea typeface="+mn-ea"/>
                <a:cs typeface="+mn-cs"/>
              </a:rPr>
              <a:t> of excess surface area prohibits any further deformation leading to entrapment.</a:t>
            </a:r>
          </a:p>
          <a:p>
            <a:endParaRPr lang="en-US" altLang="zh-CN" sz="1300" b="0" i="0" u="none" strike="noStrike" kern="1200" baseline="0" dirty="0">
              <a:solidFill>
                <a:schemeClr val="tx1"/>
              </a:solidFill>
              <a:latin typeface="+mn-lt"/>
              <a:ea typeface="+mn-ea"/>
              <a:cs typeface="+mn-cs"/>
            </a:endParaRPr>
          </a:p>
          <a:p>
            <a:pPr marL="0" marR="0" indent="0" algn="l" defTabSz="1007966" rtl="0" eaLnBrk="1" fontAlgn="auto" latinLnBrk="0" hangingPunct="1">
              <a:lnSpc>
                <a:spcPct val="100000"/>
              </a:lnSpc>
              <a:spcBef>
                <a:spcPts val="0"/>
              </a:spcBef>
              <a:spcAft>
                <a:spcPts val="0"/>
              </a:spcAft>
              <a:buClrTx/>
              <a:buSzTx/>
              <a:buFontTx/>
              <a:buNone/>
              <a:tabLst/>
              <a:defRPr/>
            </a:pPr>
            <a:r>
              <a:rPr lang="en-US" altLang="zh-CN" sz="1400" dirty="0"/>
              <a:t>Healthy cell</a:t>
            </a:r>
            <a:r>
              <a:rPr lang="en-US" altLang="zh-CN" sz="1200" dirty="0"/>
              <a:t>: No tip</a:t>
            </a:r>
            <a:r>
              <a:rPr lang="en-US" altLang="zh-CN" sz="1200" b="1" dirty="0"/>
              <a:t>,</a:t>
            </a:r>
            <a:r>
              <a:rPr lang="en-US" altLang="zh-CN" sz="1200" dirty="0"/>
              <a:t> tip </a:t>
            </a:r>
          </a:p>
          <a:p>
            <a:r>
              <a:rPr lang="en-US" altLang="zh-CN" sz="1400" dirty="0"/>
              <a:t>Sickle cell:</a:t>
            </a:r>
            <a:r>
              <a:rPr lang="en-US" altLang="zh-CN" sz="1400" baseline="0" dirty="0"/>
              <a:t> no tip, ti</a:t>
            </a:r>
            <a:r>
              <a:rPr lang="en-US" altLang="zh-CN" sz="1300" b="0" i="0" u="none" strike="noStrike" kern="1200" baseline="0" dirty="0">
                <a:solidFill>
                  <a:schemeClr val="tx1"/>
                </a:solidFill>
                <a:latin typeface="+mn-lt"/>
                <a:ea typeface="+mn-ea"/>
                <a:cs typeface="+mn-cs"/>
              </a:rPr>
              <a:t>p, elongated, irreversible </a:t>
            </a:r>
          </a:p>
          <a:p>
            <a:pPr marL="0" marR="0" indent="0" algn="l" defTabSz="1007966" rtl="0" eaLnBrk="1" fontAlgn="auto" latinLnBrk="0" hangingPunct="1">
              <a:lnSpc>
                <a:spcPct val="100000"/>
              </a:lnSpc>
              <a:spcBef>
                <a:spcPts val="0"/>
              </a:spcBef>
              <a:spcAft>
                <a:spcPts val="0"/>
              </a:spcAft>
              <a:buClrTx/>
              <a:buSzTx/>
              <a:buFontTx/>
              <a:buNone/>
              <a:tabLst/>
              <a:defRPr/>
            </a:pPr>
            <a:r>
              <a:rPr lang="en-US" altLang="zh-CN" sz="1400" dirty="0"/>
              <a:t>Spherocytosis cell</a:t>
            </a:r>
            <a:r>
              <a:rPr lang="en-US" altLang="zh-CN" dirty="0"/>
              <a:t>: broken</a:t>
            </a:r>
          </a:p>
        </p:txBody>
      </p:sp>
      <p:sp>
        <p:nvSpPr>
          <p:cNvPr id="4" name="灯片编号占位符 3"/>
          <p:cNvSpPr>
            <a:spLocks noGrp="1"/>
          </p:cNvSpPr>
          <p:nvPr>
            <p:ph type="sldNum" sz="quarter" idx="10"/>
          </p:nvPr>
        </p:nvSpPr>
        <p:spPr/>
        <p:txBody>
          <a:bodyPr/>
          <a:lstStyle/>
          <a:p>
            <a:fld id="{ABD9CE73-F189-4287-83C9-5541973F4D29}" type="slidenum">
              <a:rPr lang="zh-CN" altLang="en-US" smtClean="0"/>
              <a:t>5</a:t>
            </a:fld>
            <a:endParaRPr lang="zh-CN" altLang="en-US"/>
          </a:p>
        </p:txBody>
      </p:sp>
    </p:spTree>
    <p:extLst>
      <p:ext uri="{BB962C8B-B14F-4D97-AF65-F5344CB8AC3E}">
        <p14:creationId xmlns:p14="http://schemas.microsoft.com/office/powerpoint/2010/main" val="6527635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9458" name="Rectangle 16"/>
          <p:cNvSpPr>
            <a:spLocks noGrp="1" noChangeArrowheads="1"/>
          </p:cNvSpPr>
          <p:nvPr>
            <p:ph type="sldNum" sz="quarter"/>
          </p:nvPr>
        </p:nvSpPr>
        <p:spPr>
          <a:noFill/>
        </p:spPr>
        <p:txBody>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b="1">
                <a:solidFill>
                  <a:schemeClr val="tx1"/>
                </a:solidFill>
                <a:latin typeface="Garamond" panose="02020404030301010803" pitchFamily="18" charset="0"/>
                <a:ea typeface="宋体" panose="02010600030101010101" pitchFamily="2" charset="-122"/>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b="1">
                <a:solidFill>
                  <a:schemeClr val="tx1"/>
                </a:solidFill>
                <a:latin typeface="Garamond" panose="02020404030301010803" pitchFamily="18" charset="0"/>
                <a:ea typeface="宋体" panose="02010600030101010101" pitchFamily="2" charset="-122"/>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b="1">
                <a:solidFill>
                  <a:schemeClr val="tx1"/>
                </a:solidFill>
                <a:latin typeface="Garamond" panose="02020404030301010803" pitchFamily="18" charset="0"/>
                <a:ea typeface="宋体" panose="02010600030101010101" pitchFamily="2" charset="-122"/>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b="1">
                <a:solidFill>
                  <a:schemeClr val="tx1"/>
                </a:solidFill>
                <a:latin typeface="Garamond" panose="02020404030301010803" pitchFamily="18" charset="0"/>
                <a:ea typeface="宋体" panose="02010600030101010101" pitchFamily="2" charset="-122"/>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b="1">
                <a:solidFill>
                  <a:schemeClr val="tx1"/>
                </a:solidFill>
                <a:latin typeface="Garamond" panose="02020404030301010803" pitchFamily="18" charset="0"/>
                <a:ea typeface="宋体" panose="02010600030101010101" pitchFamily="2" charset="-122"/>
              </a:defRPr>
            </a:lvl5pPr>
            <a:lvl6pPr marL="1520825" indent="-2032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b="1">
                <a:solidFill>
                  <a:schemeClr val="tx1"/>
                </a:solidFill>
                <a:latin typeface="Garamond" panose="02020404030301010803" pitchFamily="18" charset="0"/>
                <a:ea typeface="宋体" panose="02010600030101010101" pitchFamily="2" charset="-122"/>
              </a:defRPr>
            </a:lvl6pPr>
            <a:lvl7pPr marL="1978025" indent="-2032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b="1">
                <a:solidFill>
                  <a:schemeClr val="tx1"/>
                </a:solidFill>
                <a:latin typeface="Garamond" panose="02020404030301010803" pitchFamily="18" charset="0"/>
                <a:ea typeface="宋体" panose="02010600030101010101" pitchFamily="2" charset="-122"/>
              </a:defRPr>
            </a:lvl7pPr>
            <a:lvl8pPr marL="2435225" indent="-2032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b="1">
                <a:solidFill>
                  <a:schemeClr val="tx1"/>
                </a:solidFill>
                <a:latin typeface="Garamond" panose="02020404030301010803" pitchFamily="18" charset="0"/>
                <a:ea typeface="宋体" panose="02010600030101010101" pitchFamily="2" charset="-122"/>
              </a:defRPr>
            </a:lvl8pPr>
            <a:lvl9pPr marL="2892425" indent="-2032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b="1">
                <a:solidFill>
                  <a:schemeClr val="tx1"/>
                </a:solidFill>
                <a:latin typeface="Garamond" panose="02020404030301010803" pitchFamily="18" charset="0"/>
                <a:ea typeface="宋体" panose="02010600030101010101" pitchFamily="2" charset="-122"/>
              </a:defRPr>
            </a:lvl9pPr>
          </a:lstStyle>
          <a:p>
            <a:fld id="{F9C95E9E-2EB0-434A-8DCB-BE9669B9B814}" type="slidenum">
              <a:rPr lang="zh-CN" altLang="en-GB" b="0" smtClean="0">
                <a:solidFill>
                  <a:srgbClr val="000000"/>
                </a:solidFill>
                <a:latin typeface="PMingLiU" panose="02020500000000000000" pitchFamily="18" charset="-120"/>
              </a:rPr>
              <a:pPr/>
              <a:t>6</a:t>
            </a:fld>
            <a:endParaRPr lang="en-GB" altLang="zh-CN" b="0">
              <a:solidFill>
                <a:srgbClr val="000000"/>
              </a:solidFill>
              <a:latin typeface="PMingLiU" panose="02020500000000000000" pitchFamily="18" charset="-120"/>
            </a:endParaRPr>
          </a:p>
        </p:txBody>
      </p:sp>
      <p:sp>
        <p:nvSpPr>
          <p:cNvPr id="19459" name="Text Box 2"/>
          <p:cNvSpPr txBox="1">
            <a:spLocks noChangeArrowheads="1"/>
          </p:cNvSpPr>
          <p:nvPr/>
        </p:nvSpPr>
        <p:spPr bwMode="auto">
          <a:xfrm>
            <a:off x="1104900" y="812800"/>
            <a:ext cx="5343525" cy="4006850"/>
          </a:xfrm>
          <a:prstGeom prst="rect">
            <a:avLst/>
          </a:prstGeom>
          <a:solidFill>
            <a:srgbClr val="FFFFFF"/>
          </a:solidFill>
          <a:ln w="9360">
            <a:solidFill>
              <a:srgbClr val="000000"/>
            </a:solidFill>
            <a:miter lim="800000"/>
            <a:headEnd/>
            <a:tailEnd/>
          </a:ln>
          <a:effectLst/>
          <a:extLs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anchor="ctr"/>
          <a:lstStyle/>
          <a:p>
            <a:pPr algn="ctr" eaLnBrk="1" hangingPunct="1"/>
            <a:endParaRPr lang="en-US"/>
          </a:p>
        </p:txBody>
      </p:sp>
      <p:sp>
        <p:nvSpPr>
          <p:cNvPr id="19460" name="Rectangle 3"/>
          <p:cNvSpPr>
            <a:spLocks noGrp="1" noChangeArrowheads="1"/>
          </p:cNvSpPr>
          <p:nvPr>
            <p:ph type="body"/>
          </p:nvPr>
        </p:nvSpPr>
        <p:spPr>
          <a:xfrm>
            <a:off x="755650" y="5078413"/>
            <a:ext cx="6029325" cy="4797425"/>
          </a:xfrm>
          <a:noFill/>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r>
              <a:rPr lang="en-US" sz="1200" b="0" i="0" u="none" strike="noStrike" kern="1200" dirty="0">
                <a:solidFill>
                  <a:srgbClr val="000000"/>
                </a:solidFill>
                <a:effectLst/>
                <a:latin typeface="Times New Roman" panose="02020603050405020304" pitchFamily="18" charset="0"/>
                <a:ea typeface="宋体" panose="02010600030101010101" pitchFamily="2" charset="-122"/>
                <a:cs typeface="Arial" panose="020B0604020202020204" pitchFamily="34" charset="0"/>
              </a:rPr>
              <a:t>Each peak in the curve corresponds to one unfolding of the domain. The unfolding of </a:t>
            </a:r>
            <a:r>
              <a:rPr lang="en-US" sz="1200" b="0" i="0" u="none" strike="noStrike" kern="1200" dirty="0" err="1">
                <a:solidFill>
                  <a:srgbClr val="000000"/>
                </a:solidFill>
                <a:effectLst/>
                <a:latin typeface="Times New Roman" panose="02020603050405020304" pitchFamily="18" charset="0"/>
                <a:ea typeface="宋体" panose="02010600030101010101" pitchFamily="2" charset="-122"/>
                <a:cs typeface="Arial" panose="020B0604020202020204" pitchFamily="34" charset="0"/>
              </a:rPr>
              <a:t>spectrin</a:t>
            </a:r>
            <a:r>
              <a:rPr lang="en-US" sz="1200" b="0" i="0" u="none" strike="noStrike" kern="1200" dirty="0">
                <a:solidFill>
                  <a:srgbClr val="000000"/>
                </a:solidFill>
                <a:effectLst/>
                <a:latin typeface="Times New Roman" panose="02020603050405020304" pitchFamily="18" charset="0"/>
                <a:ea typeface="宋体" panose="02010600030101010101" pitchFamily="2" charset="-122"/>
                <a:cs typeface="Arial" panose="020B0604020202020204" pitchFamily="34" charset="0"/>
              </a:rPr>
              <a:t> domains is a thermal activated process. </a:t>
            </a:r>
          </a:p>
          <a:p>
            <a:endParaRPr lang="en-US" sz="1200" b="0" i="0" u="none" strike="noStrike" kern="1200" dirty="0">
              <a:solidFill>
                <a:srgbClr val="000000"/>
              </a:solidFill>
              <a:effectLst/>
              <a:latin typeface="Times New Roman" panose="02020603050405020304" pitchFamily="18" charset="0"/>
              <a:ea typeface="宋体" panose="02010600030101010101" pitchFamily="2" charset="-122"/>
              <a:cs typeface="Arial" panose="020B0604020202020204" pitchFamily="34" charset="0"/>
            </a:endParaRPr>
          </a:p>
          <a:p>
            <a:r>
              <a:rPr lang="en-US" sz="1200" b="0" i="0" u="none" strike="noStrike" kern="1200" dirty="0">
                <a:solidFill>
                  <a:srgbClr val="000000"/>
                </a:solidFill>
                <a:effectLst/>
                <a:latin typeface="Times New Roman" panose="02020603050405020304" pitchFamily="18" charset="0"/>
                <a:ea typeface="宋体" panose="02010600030101010101" pitchFamily="2" charset="-122"/>
                <a:cs typeface="Arial" panose="020B0604020202020204" pitchFamily="34" charset="0"/>
              </a:rPr>
              <a:t>The basic idea is although we cannot do MD for the whole cell, we can build different models at different length scales and find a way to connect them together. We have three models at three different length scales. For example, we have a protein model of </a:t>
            </a:r>
            <a:r>
              <a:rPr lang="en-US" sz="1200" b="0" i="0" u="none" strike="noStrike" kern="1200" dirty="0" err="1">
                <a:solidFill>
                  <a:srgbClr val="000000"/>
                </a:solidFill>
                <a:effectLst/>
                <a:latin typeface="Times New Roman" panose="02020603050405020304" pitchFamily="18" charset="0"/>
                <a:ea typeface="宋体" panose="02010600030101010101" pitchFamily="2" charset="-122"/>
                <a:cs typeface="Arial" panose="020B0604020202020204" pitchFamily="34" charset="0"/>
              </a:rPr>
              <a:t>spectrin</a:t>
            </a:r>
            <a:r>
              <a:rPr lang="en-US" sz="1200" b="0" i="0" u="none" strike="noStrike" kern="1200" dirty="0">
                <a:solidFill>
                  <a:srgbClr val="000000"/>
                </a:solidFill>
                <a:effectLst/>
                <a:latin typeface="Times New Roman" panose="02020603050405020304" pitchFamily="18" charset="0"/>
                <a:ea typeface="宋体" panose="02010600030101010101" pitchFamily="2" charset="-122"/>
                <a:cs typeface="Arial" panose="020B0604020202020204" pitchFamily="34" charset="0"/>
              </a:rPr>
              <a:t>. </a:t>
            </a:r>
            <a:r>
              <a:rPr lang="en-US" sz="1200" b="0" i="0" u="none" strike="noStrike" kern="1200" dirty="0" err="1">
                <a:solidFill>
                  <a:srgbClr val="000000"/>
                </a:solidFill>
                <a:effectLst/>
                <a:latin typeface="Times New Roman" panose="02020603050405020304" pitchFamily="18" charset="0"/>
                <a:ea typeface="宋体" panose="02010600030101010101" pitchFamily="2" charset="-122"/>
                <a:cs typeface="Arial" panose="020B0604020202020204" pitchFamily="34" charset="0"/>
              </a:rPr>
              <a:t>Spectrins</a:t>
            </a:r>
            <a:r>
              <a:rPr lang="en-US" sz="1200" b="0" i="0" u="none" strike="noStrike" kern="1200" dirty="0">
                <a:solidFill>
                  <a:srgbClr val="000000"/>
                </a:solidFill>
                <a:effectLst/>
                <a:latin typeface="Times New Roman" panose="02020603050405020304" pitchFamily="18" charset="0"/>
                <a:ea typeface="宋体" panose="02010600030101010101" pitchFamily="2" charset="-122"/>
                <a:cs typeface="Arial" panose="020B0604020202020204" pitchFamily="34" charset="0"/>
              </a:rPr>
              <a:t> are the red cables in the network. Here is a force-displacement curve when a </a:t>
            </a:r>
            <a:r>
              <a:rPr lang="en-US" sz="1200" b="0" i="0" u="none" strike="noStrike" kern="1200" dirty="0" err="1">
                <a:solidFill>
                  <a:srgbClr val="000000"/>
                </a:solidFill>
                <a:effectLst/>
                <a:latin typeface="Times New Roman" panose="02020603050405020304" pitchFamily="18" charset="0"/>
                <a:ea typeface="宋体" panose="02010600030101010101" pitchFamily="2" charset="-122"/>
                <a:cs typeface="Arial" panose="020B0604020202020204" pitchFamily="34" charset="0"/>
              </a:rPr>
              <a:t>spectrin</a:t>
            </a:r>
            <a:r>
              <a:rPr lang="en-US" sz="1200" b="0" i="0" u="none" strike="noStrike" kern="1200" dirty="0">
                <a:solidFill>
                  <a:srgbClr val="000000"/>
                </a:solidFill>
                <a:effectLst/>
                <a:latin typeface="Times New Roman" panose="02020603050405020304" pitchFamily="18" charset="0"/>
                <a:ea typeface="宋体" panose="02010600030101010101" pitchFamily="2" charset="-122"/>
                <a:cs typeface="Arial" panose="020B0604020202020204" pitchFamily="34" charset="0"/>
              </a:rPr>
              <a:t> is stretched by AFM. These drops are the </a:t>
            </a:r>
            <a:r>
              <a:rPr lang="en-US" sz="1200" b="0" i="0" u="none" strike="noStrike" kern="1200" dirty="0" err="1">
                <a:solidFill>
                  <a:srgbClr val="000000"/>
                </a:solidFill>
                <a:effectLst/>
                <a:latin typeface="Times New Roman" panose="02020603050405020304" pitchFamily="18" charset="0"/>
                <a:ea typeface="宋体" panose="02010600030101010101" pitchFamily="2" charset="-122"/>
                <a:cs typeface="Arial" panose="020B0604020202020204" pitchFamily="34" charset="0"/>
              </a:rPr>
              <a:t>unfoldings</a:t>
            </a:r>
            <a:r>
              <a:rPr lang="en-US" sz="1200" b="0" i="0" u="none" strike="noStrike" kern="1200" dirty="0">
                <a:solidFill>
                  <a:srgbClr val="000000"/>
                </a:solidFill>
                <a:effectLst/>
                <a:latin typeface="Times New Roman" panose="02020603050405020304" pitchFamily="18" charset="0"/>
                <a:ea typeface="宋体" panose="02010600030101010101" pitchFamily="2" charset="-122"/>
                <a:cs typeface="Arial" panose="020B0604020202020204" pitchFamily="34" charset="0"/>
              </a:rPr>
              <a:t> of the domains in the </a:t>
            </a:r>
            <a:r>
              <a:rPr lang="en-US" sz="1200" b="0" i="0" u="none" strike="noStrike" kern="1200" dirty="0" err="1">
                <a:solidFill>
                  <a:srgbClr val="000000"/>
                </a:solidFill>
                <a:effectLst/>
                <a:latin typeface="Times New Roman" panose="02020603050405020304" pitchFamily="18" charset="0"/>
                <a:ea typeface="宋体" panose="02010600030101010101" pitchFamily="2" charset="-122"/>
                <a:cs typeface="Arial" panose="020B0604020202020204" pitchFamily="34" charset="0"/>
              </a:rPr>
              <a:t>spectrin</a:t>
            </a:r>
            <a:r>
              <a:rPr lang="en-US" sz="1200" b="0" i="0" u="none" strike="noStrike" kern="1200" dirty="0">
                <a:solidFill>
                  <a:srgbClr val="000000"/>
                </a:solidFill>
                <a:effectLst/>
                <a:latin typeface="Times New Roman" panose="02020603050405020304" pitchFamily="18" charset="0"/>
                <a:ea typeface="宋体" panose="02010600030101010101" pitchFamily="2" charset="-122"/>
                <a:cs typeface="Arial" panose="020B0604020202020204" pitchFamily="34" charset="0"/>
              </a:rPr>
              <a:t>. We simulate this protein using Monte Carlo Method, we can not only get consistent response with experiment, but also can study how the curve changes with stretching speed by solving Arrhenius equation. It is rate-dependent. If we stretch it slower, the curve is smoother. Then we can pass these curves to our next level of model, which is a </a:t>
            </a:r>
            <a:r>
              <a:rPr lang="en-US" sz="1200" b="0" i="0" u="none" strike="noStrike" kern="1200" dirty="0" err="1">
                <a:solidFill>
                  <a:srgbClr val="000000"/>
                </a:solidFill>
                <a:effectLst/>
                <a:latin typeface="Times New Roman" panose="02020603050405020304" pitchFamily="18" charset="0"/>
                <a:ea typeface="宋体" panose="02010600030101010101" pitchFamily="2" charset="-122"/>
                <a:cs typeface="Arial" panose="020B0604020202020204" pitchFamily="34" charset="0"/>
              </a:rPr>
              <a:t>junctional</a:t>
            </a:r>
            <a:r>
              <a:rPr lang="en-US" sz="1200" b="0" i="0" u="none" strike="noStrike" kern="1200" dirty="0">
                <a:solidFill>
                  <a:srgbClr val="000000"/>
                </a:solidFill>
                <a:effectLst/>
                <a:latin typeface="Times New Roman" panose="02020603050405020304" pitchFamily="18" charset="0"/>
                <a:ea typeface="宋体" panose="02010600030101010101" pitchFamily="2" charset="-122"/>
                <a:cs typeface="Arial" panose="020B0604020202020204" pitchFamily="34" charset="0"/>
              </a:rPr>
              <a:t> complex model. </a:t>
            </a:r>
            <a:r>
              <a:rPr lang="en-US" sz="1200" b="0" i="0" u="none" strike="noStrike" kern="1200" dirty="0" err="1">
                <a:solidFill>
                  <a:srgbClr val="000000"/>
                </a:solidFill>
                <a:effectLst/>
                <a:latin typeface="Times New Roman" panose="02020603050405020304" pitchFamily="18" charset="0"/>
                <a:ea typeface="宋体" panose="02010600030101010101" pitchFamily="2" charset="-122"/>
                <a:cs typeface="Arial" panose="020B0604020202020204" pitchFamily="34" charset="0"/>
              </a:rPr>
              <a:t>Junctional</a:t>
            </a:r>
            <a:r>
              <a:rPr lang="en-US" sz="1200" b="0" i="0" u="none" strike="noStrike" kern="1200" dirty="0">
                <a:solidFill>
                  <a:srgbClr val="000000"/>
                </a:solidFill>
                <a:effectLst/>
                <a:latin typeface="Times New Roman" panose="02020603050405020304" pitchFamily="18" charset="0"/>
                <a:ea typeface="宋体" panose="02010600030101010101" pitchFamily="2" charset="-122"/>
                <a:cs typeface="Arial" panose="020B0604020202020204" pitchFamily="34" charset="0"/>
              </a:rPr>
              <a:t> complex is a protein unit surrounding the actin. Based on our collaborators’ work on molecular biology, we have the state-of-the-art understanding of this unit and how these proteins connect, where are the binding sites. Using Brownian Dynamics for the proteins and spectral method for the lipid bilayer, we can simulate the thermal fluctuation of this unit and also the mechanical properties. The blue cylinder is the actin and the black lines are the </a:t>
            </a:r>
            <a:r>
              <a:rPr lang="en-US" sz="1200" b="0" i="0" u="none" strike="noStrike" kern="1200" dirty="0" err="1">
                <a:solidFill>
                  <a:srgbClr val="000000"/>
                </a:solidFill>
                <a:effectLst/>
                <a:latin typeface="Times New Roman" panose="02020603050405020304" pitchFamily="18" charset="0"/>
                <a:ea typeface="宋体" panose="02010600030101010101" pitchFamily="2" charset="-122"/>
                <a:cs typeface="Arial" panose="020B0604020202020204" pitchFamily="34" charset="0"/>
              </a:rPr>
              <a:t>spectrins</a:t>
            </a:r>
            <a:r>
              <a:rPr lang="en-US" sz="1200" b="0" i="0" u="none" strike="noStrike" kern="1200" dirty="0">
                <a:solidFill>
                  <a:srgbClr val="000000"/>
                </a:solidFill>
                <a:effectLst/>
                <a:latin typeface="Times New Roman" panose="02020603050405020304" pitchFamily="18" charset="0"/>
                <a:ea typeface="宋体" panose="02010600030101010101" pitchFamily="2" charset="-122"/>
                <a:cs typeface="Arial" panose="020B0604020202020204" pitchFamily="34" charset="0"/>
              </a:rPr>
              <a:t> from previous model. Finally we can pass the information of the mechanical response of this unit, like how strain energy changes with deformation to our whole cell finite element model. In this level, the lipid bilayer and the cytoskeleton are modeled as two distinct layers using shell elements. They contact with each other and have different interaction forces.</a:t>
            </a:r>
            <a:endParaRPr lang="zh-CN" altLang="en-US" dirty="0"/>
          </a:p>
        </p:txBody>
      </p:sp>
    </p:spTree>
    <p:extLst>
      <p:ext uri="{BB962C8B-B14F-4D97-AF65-F5344CB8AC3E}">
        <p14:creationId xmlns:p14="http://schemas.microsoft.com/office/powerpoint/2010/main" val="34831755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10"/>
          </p:nvPr>
        </p:nvSpPr>
        <p:spPr/>
        <p:txBody>
          <a:bodyPr/>
          <a:lstStyle/>
          <a:p>
            <a:fld id="{ABD9CE73-F189-4287-83C9-5541973F4D29}" type="slidenum">
              <a:rPr lang="zh-CN" altLang="en-US" smtClean="0"/>
              <a:t>7</a:t>
            </a:fld>
            <a:endParaRPr lang="zh-CN" altLang="en-US"/>
          </a:p>
        </p:txBody>
      </p:sp>
    </p:spTree>
    <p:extLst>
      <p:ext uri="{BB962C8B-B14F-4D97-AF65-F5344CB8AC3E}">
        <p14:creationId xmlns:p14="http://schemas.microsoft.com/office/powerpoint/2010/main" val="13496255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But in many microfluidic experiments, they control the pressure drop between the inlet and outlet. </a:t>
            </a:r>
          </a:p>
          <a:p>
            <a:r>
              <a:rPr lang="en-US" altLang="zh-CN" dirty="0"/>
              <a:t>Even flow rate is controlled, the local pressure is usually constant. </a:t>
            </a:r>
          </a:p>
          <a:p>
            <a:r>
              <a:rPr lang="en-US" altLang="zh-CN" dirty="0"/>
              <a:t>Physiologically,</a:t>
            </a:r>
            <a:r>
              <a:rPr lang="zh-CN" altLang="en-US" dirty="0"/>
              <a:t> </a:t>
            </a:r>
            <a:r>
              <a:rPr lang="en-US" altLang="zh-CN" dirty="0"/>
              <a:t>pressure drop is constant. </a:t>
            </a:r>
          </a:p>
          <a:p>
            <a:r>
              <a:rPr lang="en-US" altLang="zh-CN" dirty="0"/>
              <a:t>Velocity on the Neumann boundary is unknow and it greatly affect the velocity in the flow field, so we need to solve the velocity </a:t>
            </a:r>
          </a:p>
          <a:p>
            <a:r>
              <a:rPr lang="en-US" altLang="zh-CN" dirty="0"/>
              <a:t>On the Neumann boundary (inlet/outlet) first. </a:t>
            </a:r>
          </a:p>
        </p:txBody>
      </p:sp>
      <p:sp>
        <p:nvSpPr>
          <p:cNvPr id="4" name="灯片编号占位符 3"/>
          <p:cNvSpPr>
            <a:spLocks noGrp="1"/>
          </p:cNvSpPr>
          <p:nvPr>
            <p:ph type="sldNum" sz="quarter" idx="10"/>
          </p:nvPr>
        </p:nvSpPr>
        <p:spPr/>
        <p:txBody>
          <a:bodyPr/>
          <a:lstStyle/>
          <a:p>
            <a:fld id="{ABD9CE73-F189-4287-83C9-5541973F4D29}" type="slidenum">
              <a:rPr lang="zh-CN" altLang="en-US" smtClean="0"/>
              <a:t>9</a:t>
            </a:fld>
            <a:endParaRPr lang="zh-CN" altLang="en-US"/>
          </a:p>
        </p:txBody>
      </p:sp>
    </p:spTree>
    <p:extLst>
      <p:ext uri="{BB962C8B-B14F-4D97-AF65-F5344CB8AC3E}">
        <p14:creationId xmlns:p14="http://schemas.microsoft.com/office/powerpoint/2010/main" val="20246314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But in many microfluidic experiments, they control the pressure drop between the inlet and outlet. </a:t>
            </a:r>
          </a:p>
          <a:p>
            <a:r>
              <a:rPr lang="en-US" altLang="zh-CN" dirty="0"/>
              <a:t>Even flow rate is controlled, the local pressure is usually constant. </a:t>
            </a:r>
          </a:p>
          <a:p>
            <a:r>
              <a:rPr lang="en-US" altLang="zh-CN" dirty="0"/>
              <a:t>Physiologically,</a:t>
            </a:r>
            <a:r>
              <a:rPr lang="zh-CN" altLang="en-US" dirty="0"/>
              <a:t> </a:t>
            </a:r>
            <a:r>
              <a:rPr lang="en-US" altLang="zh-CN" dirty="0"/>
              <a:t>pressure drop is constant. </a:t>
            </a:r>
          </a:p>
          <a:p>
            <a:r>
              <a:rPr lang="en-US" altLang="zh-CN" dirty="0"/>
              <a:t>Velocity on the Neumann boundary is unknow and it greatly affect the velocity in the flow field, so we need to solve the velocity </a:t>
            </a:r>
          </a:p>
          <a:p>
            <a:r>
              <a:rPr lang="en-US" altLang="zh-CN" dirty="0"/>
              <a:t>On the Neumann boundary (inlet/outlet) first. </a:t>
            </a:r>
          </a:p>
        </p:txBody>
      </p:sp>
      <p:sp>
        <p:nvSpPr>
          <p:cNvPr id="4" name="灯片编号占位符 3"/>
          <p:cNvSpPr>
            <a:spLocks noGrp="1"/>
          </p:cNvSpPr>
          <p:nvPr>
            <p:ph type="sldNum" sz="quarter" idx="10"/>
          </p:nvPr>
        </p:nvSpPr>
        <p:spPr/>
        <p:txBody>
          <a:bodyPr/>
          <a:lstStyle/>
          <a:p>
            <a:fld id="{ABD9CE73-F189-4287-83C9-5541973F4D29}" type="slidenum">
              <a:rPr lang="zh-CN" altLang="en-US" smtClean="0"/>
              <a:t>10</a:t>
            </a:fld>
            <a:endParaRPr lang="zh-CN" altLang="en-US"/>
          </a:p>
        </p:txBody>
      </p:sp>
    </p:spTree>
    <p:extLst>
      <p:ext uri="{BB962C8B-B14F-4D97-AF65-F5344CB8AC3E}">
        <p14:creationId xmlns:p14="http://schemas.microsoft.com/office/powerpoint/2010/main" val="9662956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810102" y="2348895"/>
            <a:ext cx="9181148" cy="1620771"/>
          </a:xfrm>
        </p:spPr>
        <p:txBody>
          <a:bodyPr/>
          <a:lstStyle/>
          <a:p>
            <a:r>
              <a:rPr lang="zh-CN" altLang="en-US"/>
              <a:t>单击此处编辑母版标题样式</a:t>
            </a:r>
          </a:p>
        </p:txBody>
      </p:sp>
      <p:sp>
        <p:nvSpPr>
          <p:cNvPr id="3" name="副标题 2"/>
          <p:cNvSpPr>
            <a:spLocks noGrp="1"/>
          </p:cNvSpPr>
          <p:nvPr>
            <p:ph type="subTitle" idx="1"/>
          </p:nvPr>
        </p:nvSpPr>
        <p:spPr>
          <a:xfrm>
            <a:off x="1620203" y="4284718"/>
            <a:ext cx="7560946" cy="1932323"/>
          </a:xfrm>
        </p:spPr>
        <p:txBody>
          <a:bodyPr/>
          <a:lstStyle>
            <a:lvl1pPr marL="0" indent="0" algn="ctr">
              <a:buNone/>
              <a:defRPr>
                <a:solidFill>
                  <a:schemeClr val="tx1">
                    <a:tint val="75000"/>
                  </a:schemeClr>
                </a:solidFill>
              </a:defRPr>
            </a:lvl1pPr>
            <a:lvl2pPr marL="503982" indent="0" algn="ctr">
              <a:buNone/>
              <a:defRPr>
                <a:solidFill>
                  <a:schemeClr val="tx1">
                    <a:tint val="75000"/>
                  </a:schemeClr>
                </a:solidFill>
              </a:defRPr>
            </a:lvl2pPr>
            <a:lvl3pPr marL="1007966" indent="0" algn="ctr">
              <a:buNone/>
              <a:defRPr>
                <a:solidFill>
                  <a:schemeClr val="tx1">
                    <a:tint val="75000"/>
                  </a:schemeClr>
                </a:solidFill>
              </a:defRPr>
            </a:lvl3pPr>
            <a:lvl4pPr marL="1511948" indent="0" algn="ctr">
              <a:buNone/>
              <a:defRPr>
                <a:solidFill>
                  <a:schemeClr val="tx1">
                    <a:tint val="75000"/>
                  </a:schemeClr>
                </a:solidFill>
              </a:defRPr>
            </a:lvl4pPr>
            <a:lvl5pPr marL="2015931" indent="0" algn="ctr">
              <a:buNone/>
              <a:defRPr>
                <a:solidFill>
                  <a:schemeClr val="tx1">
                    <a:tint val="75000"/>
                  </a:schemeClr>
                </a:solidFill>
              </a:defRPr>
            </a:lvl5pPr>
            <a:lvl6pPr marL="2519913" indent="0" algn="ctr">
              <a:buNone/>
              <a:defRPr>
                <a:solidFill>
                  <a:schemeClr val="tx1">
                    <a:tint val="75000"/>
                  </a:schemeClr>
                </a:solidFill>
              </a:defRPr>
            </a:lvl6pPr>
            <a:lvl7pPr marL="3023897" indent="0" algn="ctr">
              <a:buNone/>
              <a:defRPr>
                <a:solidFill>
                  <a:schemeClr val="tx1">
                    <a:tint val="75000"/>
                  </a:schemeClr>
                </a:solidFill>
              </a:defRPr>
            </a:lvl7pPr>
            <a:lvl8pPr marL="3527880" indent="0" algn="ctr">
              <a:buNone/>
              <a:defRPr>
                <a:solidFill>
                  <a:schemeClr val="tx1">
                    <a:tint val="75000"/>
                  </a:schemeClr>
                </a:solidFill>
              </a:defRPr>
            </a:lvl8pPr>
            <a:lvl9pPr marL="4031862"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80BF74DE-B646-4B3E-89B0-C8BA23DC78B8}" type="datetime1">
              <a:rPr lang="en-US" altLang="zh-CN" smtClean="0"/>
              <a:t>11/1/2018</a:t>
            </a:fld>
            <a:endParaRPr lang="zh-CN" altLang="en-US"/>
          </a:p>
        </p:txBody>
      </p:sp>
      <p:sp>
        <p:nvSpPr>
          <p:cNvPr id="5" name="页脚占位符 4"/>
          <p:cNvSpPr>
            <a:spLocks noGrp="1"/>
          </p:cNvSpPr>
          <p:nvPr>
            <p:ph type="ftr" sz="quarter" idx="11"/>
          </p:nvPr>
        </p:nvSpPr>
        <p:spPr/>
        <p:txBody>
          <a:bodyPr/>
          <a:lstStyle/>
          <a:p>
            <a:r>
              <a:rPr lang="en-US" altLang="zh-CN"/>
              <a:t>2</a:t>
            </a:r>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69D4FB6-B99A-4F2F-B414-434DC1F22F74}" type="datetime1">
              <a:rPr lang="en-US" altLang="zh-CN" smtClean="0"/>
              <a:t>11/1/2018</a:t>
            </a:fld>
            <a:endParaRPr lang="zh-CN" altLang="en-US"/>
          </a:p>
        </p:txBody>
      </p:sp>
      <p:sp>
        <p:nvSpPr>
          <p:cNvPr id="5" name="页脚占位符 4"/>
          <p:cNvSpPr>
            <a:spLocks noGrp="1"/>
          </p:cNvSpPr>
          <p:nvPr>
            <p:ph type="ftr" sz="quarter" idx="11"/>
          </p:nvPr>
        </p:nvSpPr>
        <p:spPr/>
        <p:txBody>
          <a:bodyPr/>
          <a:lstStyle/>
          <a:p>
            <a:r>
              <a:rPr lang="en-US" altLang="zh-CN"/>
              <a:t>2</a:t>
            </a:r>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830979" y="302803"/>
            <a:ext cx="2430304" cy="645157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540069" y="302803"/>
            <a:ext cx="7110888" cy="645157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8951E2AB-CCB2-44F1-8382-AE3724471EA0}" type="datetime1">
              <a:rPr lang="en-US" altLang="zh-CN" smtClean="0"/>
              <a:t>11/1/2018</a:t>
            </a:fld>
            <a:endParaRPr lang="zh-CN" altLang="en-US"/>
          </a:p>
        </p:txBody>
      </p:sp>
      <p:sp>
        <p:nvSpPr>
          <p:cNvPr id="5" name="页脚占位符 4"/>
          <p:cNvSpPr>
            <a:spLocks noGrp="1"/>
          </p:cNvSpPr>
          <p:nvPr>
            <p:ph type="ftr" sz="quarter" idx="11"/>
          </p:nvPr>
        </p:nvSpPr>
        <p:spPr/>
        <p:txBody>
          <a:bodyPr/>
          <a:lstStyle/>
          <a:p>
            <a:r>
              <a:rPr lang="en-US" altLang="zh-CN"/>
              <a:t>2</a:t>
            </a:r>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540919" y="303278"/>
            <a:ext cx="9721216" cy="1259151"/>
          </a:xfrm>
        </p:spPr>
        <p:txBody>
          <a:bodyPr/>
          <a:lstStyle>
            <a:lvl1pPr>
              <a:defRPr>
                <a:latin typeface="Gill Sans MT" panose="020B0502020104020203" pitchFamily="34" charset="0"/>
              </a:defRPr>
            </a:lvl1pPr>
          </a:lstStyle>
          <a:p>
            <a:r>
              <a:rPr lang="en-US" dirty="0"/>
              <a:t>Click to edit Master title style</a:t>
            </a:r>
          </a:p>
        </p:txBody>
      </p:sp>
      <p:sp>
        <p:nvSpPr>
          <p:cNvPr id="3" name="Text Placeholder 2"/>
          <p:cNvSpPr>
            <a:spLocks noGrp="1"/>
          </p:cNvSpPr>
          <p:nvPr>
            <p:ph type="body" sz="half" idx="1"/>
          </p:nvPr>
        </p:nvSpPr>
        <p:spPr>
          <a:xfrm>
            <a:off x="540919" y="1764085"/>
            <a:ext cx="4778110" cy="4990560"/>
          </a:xfrm>
        </p:spPr>
        <p:txBody>
          <a:bodyPr/>
          <a:lstStyle>
            <a:lvl1pPr>
              <a:defRPr>
                <a:latin typeface="Gill Sans MT" panose="020B0502020104020203" pitchFamily="34" charset="0"/>
              </a:defRPr>
            </a:lvl1pPr>
            <a:lvl2pPr>
              <a:defRPr>
                <a:latin typeface="Gill Sans MT" panose="020B0502020104020203" pitchFamily="34" charset="0"/>
              </a:defRPr>
            </a:lvl2pPr>
            <a:lvl3pPr>
              <a:defRPr>
                <a:latin typeface="Gill Sans MT" panose="020B0502020104020203" pitchFamily="34" charset="0"/>
              </a:defRPr>
            </a:lvl3pPr>
            <a:lvl4pPr>
              <a:defRPr>
                <a:latin typeface="Gill Sans MT" panose="020B0502020104020203" pitchFamily="34" charset="0"/>
              </a:defRPr>
            </a:lvl4pPr>
            <a:lvl5pPr>
              <a:defRPr>
                <a:latin typeface="Gill Sans MT" panose="020B05020201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quarter" idx="2"/>
          </p:nvPr>
        </p:nvSpPr>
        <p:spPr>
          <a:xfrm>
            <a:off x="5482324" y="1764083"/>
            <a:ext cx="4779810" cy="2418270"/>
          </a:xfrm>
        </p:spPr>
        <p:txBody>
          <a:bodyPr/>
          <a:lstStyle>
            <a:lvl1pPr>
              <a:defRPr>
                <a:latin typeface="Gill Sans MT" panose="020B0502020104020203" pitchFamily="34" charset="0"/>
              </a:defRPr>
            </a:lvl1pPr>
            <a:lvl2pPr>
              <a:defRPr>
                <a:latin typeface="Gill Sans MT" panose="020B0502020104020203" pitchFamily="34" charset="0"/>
              </a:defRPr>
            </a:lvl2pPr>
            <a:lvl3pPr>
              <a:defRPr>
                <a:latin typeface="Gill Sans MT" panose="020B0502020104020203" pitchFamily="34" charset="0"/>
              </a:defRPr>
            </a:lvl3pPr>
            <a:lvl4pPr>
              <a:defRPr>
                <a:latin typeface="Gill Sans MT" panose="020B0502020104020203" pitchFamily="34" charset="0"/>
              </a:defRPr>
            </a:lvl4pPr>
            <a:lvl5pPr>
              <a:defRPr>
                <a:latin typeface="Gill Sans MT" panose="020B05020201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4"/>
          <p:cNvSpPr>
            <a:spLocks noGrp="1"/>
          </p:cNvSpPr>
          <p:nvPr>
            <p:ph sz="quarter" idx="3"/>
          </p:nvPr>
        </p:nvSpPr>
        <p:spPr>
          <a:xfrm>
            <a:off x="5482324" y="4334786"/>
            <a:ext cx="4779810" cy="2419858"/>
          </a:xfrm>
        </p:spPr>
        <p:txBody>
          <a:bodyPr/>
          <a:lstStyle>
            <a:lvl1pPr>
              <a:defRPr>
                <a:latin typeface="Gill Sans MT" panose="020B0502020104020203" pitchFamily="34" charset="0"/>
              </a:defRPr>
            </a:lvl1pPr>
            <a:lvl2pPr>
              <a:defRPr>
                <a:latin typeface="Gill Sans MT" panose="020B0502020104020203" pitchFamily="34" charset="0"/>
              </a:defRPr>
            </a:lvl2pPr>
            <a:lvl3pPr>
              <a:defRPr>
                <a:latin typeface="Gill Sans MT" panose="020B0502020104020203" pitchFamily="34" charset="0"/>
              </a:defRPr>
            </a:lvl3pPr>
            <a:lvl4pPr>
              <a:defRPr>
                <a:latin typeface="Gill Sans MT" panose="020B0502020104020203" pitchFamily="34" charset="0"/>
              </a:defRPr>
            </a:lvl4pPr>
            <a:lvl5pPr>
              <a:defRPr>
                <a:latin typeface="Gill Sans MT" panose="020B05020201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Rectangle 2"/>
          <p:cNvSpPr>
            <a:spLocks noGrp="1" noChangeArrowheads="1"/>
          </p:cNvSpPr>
          <p:nvPr>
            <p:ph type="dt" sz="half" idx="10"/>
          </p:nvPr>
        </p:nvSpPr>
        <p:spPr>
          <a:ln/>
        </p:spPr>
        <p:txBody>
          <a:bodyPr/>
          <a:lstStyle>
            <a:lvl1pPr>
              <a:defRPr/>
            </a:lvl1pPr>
          </a:lstStyle>
          <a:p>
            <a:pPr>
              <a:defRPr/>
            </a:pPr>
            <a:fld id="{BB85E6F0-AAC4-4777-B834-936417CD645F}" type="datetime1">
              <a:rPr lang="en-US" altLang="zh-CN" smtClean="0"/>
              <a:t>11/1/2018</a:t>
            </a:fld>
            <a:endParaRPr lang="en-US" altLang="zh-CN"/>
          </a:p>
        </p:txBody>
      </p:sp>
      <p:sp>
        <p:nvSpPr>
          <p:cNvPr id="7" name="Rectangle 3"/>
          <p:cNvSpPr>
            <a:spLocks noGrp="1" noChangeArrowheads="1"/>
          </p:cNvSpPr>
          <p:nvPr>
            <p:ph type="sldNum" sz="quarter" idx="11"/>
          </p:nvPr>
        </p:nvSpPr>
        <p:spPr>
          <a:ln/>
        </p:spPr>
        <p:txBody>
          <a:bodyPr/>
          <a:lstStyle>
            <a:lvl1pPr>
              <a:defRPr/>
            </a:lvl1pPr>
          </a:lstStyle>
          <a:p>
            <a:pPr>
              <a:defRPr/>
            </a:pPr>
            <a:fld id="{EB1829BA-1834-4EDF-AB4A-C73D213EE0AA}" type="slidenum">
              <a:rPr lang="zh-CN" altLang="en-US"/>
              <a:pPr>
                <a:defRPr/>
              </a:pPr>
              <a:t>‹#›</a:t>
            </a:fld>
            <a:endParaRPr lang="en-US" altLang="zh-CN"/>
          </a:p>
        </p:txBody>
      </p:sp>
      <p:sp>
        <p:nvSpPr>
          <p:cNvPr id="8" name="Rectangle 14"/>
          <p:cNvSpPr>
            <a:spLocks noGrp="1" noChangeArrowheads="1"/>
          </p:cNvSpPr>
          <p:nvPr>
            <p:ph type="ftr" sz="quarter" idx="12"/>
          </p:nvPr>
        </p:nvSpPr>
        <p:spPr>
          <a:ln/>
        </p:spPr>
        <p:txBody>
          <a:bodyPr/>
          <a:lstStyle>
            <a:lvl1pPr>
              <a:defRPr/>
            </a:lvl1pPr>
          </a:lstStyle>
          <a:p>
            <a:pPr>
              <a:defRPr/>
            </a:pPr>
            <a:r>
              <a:rPr lang="en-US" altLang="zh-CN"/>
              <a:t>2</a:t>
            </a:r>
          </a:p>
        </p:txBody>
      </p:sp>
    </p:spTree>
    <p:extLst>
      <p:ext uri="{BB962C8B-B14F-4D97-AF65-F5344CB8AC3E}">
        <p14:creationId xmlns:p14="http://schemas.microsoft.com/office/powerpoint/2010/main" val="45430807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810101" y="2348894"/>
            <a:ext cx="9181148" cy="1620771"/>
          </a:xfrm>
        </p:spPr>
        <p:txBody>
          <a:bodyPr/>
          <a:lstStyle/>
          <a:p>
            <a:r>
              <a:rPr lang="en-US"/>
              <a:t>Click to edit Master title style</a:t>
            </a:r>
          </a:p>
        </p:txBody>
      </p:sp>
      <p:sp>
        <p:nvSpPr>
          <p:cNvPr id="3" name="Subtitle 2"/>
          <p:cNvSpPr>
            <a:spLocks noGrp="1"/>
          </p:cNvSpPr>
          <p:nvPr>
            <p:ph type="subTitle" idx="1"/>
          </p:nvPr>
        </p:nvSpPr>
        <p:spPr>
          <a:xfrm>
            <a:off x="1620204" y="4284717"/>
            <a:ext cx="7560945" cy="1932323"/>
          </a:xfrm>
        </p:spPr>
        <p:txBody>
          <a:bodyPr/>
          <a:lstStyle>
            <a:lvl1pPr marL="0" indent="0" algn="ctr">
              <a:buNone/>
              <a:defRPr>
                <a:solidFill>
                  <a:schemeClr val="tx1">
                    <a:tint val="75000"/>
                  </a:schemeClr>
                </a:solidFill>
              </a:defRPr>
            </a:lvl1pPr>
            <a:lvl2pPr marL="524601" indent="0" algn="ctr">
              <a:buNone/>
              <a:defRPr>
                <a:solidFill>
                  <a:schemeClr val="tx1">
                    <a:tint val="75000"/>
                  </a:schemeClr>
                </a:solidFill>
              </a:defRPr>
            </a:lvl2pPr>
            <a:lvl3pPr marL="1049202" indent="0" algn="ctr">
              <a:buNone/>
              <a:defRPr>
                <a:solidFill>
                  <a:schemeClr val="tx1">
                    <a:tint val="75000"/>
                  </a:schemeClr>
                </a:solidFill>
              </a:defRPr>
            </a:lvl3pPr>
            <a:lvl4pPr marL="1573803" indent="0" algn="ctr">
              <a:buNone/>
              <a:defRPr>
                <a:solidFill>
                  <a:schemeClr val="tx1">
                    <a:tint val="75000"/>
                  </a:schemeClr>
                </a:solidFill>
              </a:defRPr>
            </a:lvl4pPr>
            <a:lvl5pPr marL="2098405" indent="0" algn="ctr">
              <a:buNone/>
              <a:defRPr>
                <a:solidFill>
                  <a:schemeClr val="tx1">
                    <a:tint val="75000"/>
                  </a:schemeClr>
                </a:solidFill>
              </a:defRPr>
            </a:lvl5pPr>
            <a:lvl6pPr marL="2623005" indent="0" algn="ctr">
              <a:buNone/>
              <a:defRPr>
                <a:solidFill>
                  <a:schemeClr val="tx1">
                    <a:tint val="75000"/>
                  </a:schemeClr>
                </a:solidFill>
              </a:defRPr>
            </a:lvl6pPr>
            <a:lvl7pPr marL="3147606" indent="0" algn="ctr">
              <a:buNone/>
              <a:defRPr>
                <a:solidFill>
                  <a:schemeClr val="tx1">
                    <a:tint val="75000"/>
                  </a:schemeClr>
                </a:solidFill>
              </a:defRPr>
            </a:lvl7pPr>
            <a:lvl8pPr marL="3672208" indent="0" algn="ctr">
              <a:buNone/>
              <a:defRPr>
                <a:solidFill>
                  <a:schemeClr val="tx1">
                    <a:tint val="75000"/>
                  </a:schemeClr>
                </a:solidFill>
              </a:defRPr>
            </a:lvl8pPr>
            <a:lvl9pPr marL="4196808"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B447E240-A316-4F4A-AD94-692B999EB30D}" type="datetime1">
              <a:rPr lang="en-US" altLang="zh-CN" smtClean="0">
                <a:solidFill>
                  <a:prstClr val="black">
                    <a:tint val="75000"/>
                  </a:prstClr>
                </a:solidFill>
              </a:rPr>
              <a:t>11/1/2018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a:solidFill>
                  <a:prstClr val="black">
                    <a:tint val="75000"/>
                  </a:prstClr>
                </a:solidFill>
              </a:rPr>
              <a:t>2</a:t>
            </a:r>
          </a:p>
        </p:txBody>
      </p:sp>
      <p:sp>
        <p:nvSpPr>
          <p:cNvPr id="6" name="Slide Number Placeholder 5"/>
          <p:cNvSpPr>
            <a:spLocks noGrp="1"/>
          </p:cNvSpPr>
          <p:nvPr>
            <p:ph type="sldNum" sz="quarter" idx="12"/>
          </p:nvPr>
        </p:nvSpPr>
        <p:spPr/>
        <p:txBody>
          <a:bodyPr/>
          <a:lstStyle/>
          <a:p>
            <a:fld id="{C0769ECE-14F6-B44C-AB5F-842EA3B12E22}" type="slidenum">
              <a:rPr lang="en-US" smtClean="0">
                <a:solidFill>
                  <a:srgbClr val="EEECE1">
                    <a:lumMod val="25000"/>
                  </a:srgbClr>
                </a:solidFill>
              </a:rPr>
              <a:pPr/>
              <a:t>‹#›</a:t>
            </a:fld>
            <a:endParaRPr lang="en-US">
              <a:solidFill>
                <a:srgbClr val="EEECE1">
                  <a:lumMod val="25000"/>
                </a:srgbClr>
              </a:solidFill>
            </a:endParaRPr>
          </a:p>
        </p:txBody>
      </p:sp>
    </p:spTree>
    <p:extLst>
      <p:ext uri="{BB962C8B-B14F-4D97-AF65-F5344CB8AC3E}">
        <p14:creationId xmlns:p14="http://schemas.microsoft.com/office/powerpoint/2010/main" val="102709872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343B450-DEB5-4A2F-9892-507D80EC0CB1}" type="datetime1">
              <a:rPr lang="en-US" altLang="zh-CN" smtClean="0">
                <a:solidFill>
                  <a:prstClr val="black">
                    <a:tint val="75000"/>
                  </a:prstClr>
                </a:solidFill>
              </a:rPr>
              <a:t>11/1/2018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a:solidFill>
                  <a:prstClr val="black">
                    <a:tint val="75000"/>
                  </a:prstClr>
                </a:solidFill>
              </a:rPr>
              <a:t>2</a:t>
            </a:r>
          </a:p>
        </p:txBody>
      </p:sp>
      <p:sp>
        <p:nvSpPr>
          <p:cNvPr id="6" name="Slide Number Placeholder 5"/>
          <p:cNvSpPr>
            <a:spLocks noGrp="1"/>
          </p:cNvSpPr>
          <p:nvPr>
            <p:ph type="sldNum" sz="quarter" idx="12"/>
          </p:nvPr>
        </p:nvSpPr>
        <p:spPr/>
        <p:txBody>
          <a:bodyPr/>
          <a:lstStyle/>
          <a:p>
            <a:fld id="{C0769ECE-14F6-B44C-AB5F-842EA3B12E22}" type="slidenum">
              <a:rPr lang="en-US" smtClean="0">
                <a:solidFill>
                  <a:srgbClr val="EEECE1">
                    <a:lumMod val="25000"/>
                  </a:srgbClr>
                </a:solidFill>
              </a:rPr>
              <a:pPr/>
              <a:t>‹#›</a:t>
            </a:fld>
            <a:endParaRPr lang="en-US">
              <a:solidFill>
                <a:srgbClr val="EEECE1">
                  <a:lumMod val="25000"/>
                </a:srgbClr>
              </a:solidFill>
            </a:endParaRPr>
          </a:p>
        </p:txBody>
      </p:sp>
    </p:spTree>
    <p:extLst>
      <p:ext uri="{BB962C8B-B14F-4D97-AF65-F5344CB8AC3E}">
        <p14:creationId xmlns:p14="http://schemas.microsoft.com/office/powerpoint/2010/main" val="305513242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53232" y="4858813"/>
            <a:ext cx="9181148" cy="1501751"/>
          </a:xfrm>
        </p:spPr>
        <p:txBody>
          <a:bodyPr anchor="t"/>
          <a:lstStyle>
            <a:lvl1pPr algn="l">
              <a:defRPr sz="4600" b="1" cap="all"/>
            </a:lvl1pPr>
          </a:lstStyle>
          <a:p>
            <a:r>
              <a:rPr lang="en-US"/>
              <a:t>Click to edit Master title style</a:t>
            </a:r>
          </a:p>
        </p:txBody>
      </p:sp>
      <p:sp>
        <p:nvSpPr>
          <p:cNvPr id="3" name="Text Placeholder 2"/>
          <p:cNvSpPr>
            <a:spLocks noGrp="1"/>
          </p:cNvSpPr>
          <p:nvPr>
            <p:ph type="body" idx="1"/>
          </p:nvPr>
        </p:nvSpPr>
        <p:spPr>
          <a:xfrm>
            <a:off x="853232" y="3204786"/>
            <a:ext cx="9181148" cy="1654026"/>
          </a:xfrm>
        </p:spPr>
        <p:txBody>
          <a:bodyPr anchor="b"/>
          <a:lstStyle>
            <a:lvl1pPr marL="0" indent="0">
              <a:buNone/>
              <a:defRPr sz="2300">
                <a:solidFill>
                  <a:schemeClr val="tx1">
                    <a:tint val="75000"/>
                  </a:schemeClr>
                </a:solidFill>
              </a:defRPr>
            </a:lvl1pPr>
            <a:lvl2pPr marL="524601" indent="0">
              <a:buNone/>
              <a:defRPr sz="2100">
                <a:solidFill>
                  <a:schemeClr val="tx1">
                    <a:tint val="75000"/>
                  </a:schemeClr>
                </a:solidFill>
              </a:defRPr>
            </a:lvl2pPr>
            <a:lvl3pPr marL="1049202" indent="0">
              <a:buNone/>
              <a:defRPr sz="1800">
                <a:solidFill>
                  <a:schemeClr val="tx1">
                    <a:tint val="75000"/>
                  </a:schemeClr>
                </a:solidFill>
              </a:defRPr>
            </a:lvl3pPr>
            <a:lvl4pPr marL="1573803" indent="0">
              <a:buNone/>
              <a:defRPr sz="1600">
                <a:solidFill>
                  <a:schemeClr val="tx1">
                    <a:tint val="75000"/>
                  </a:schemeClr>
                </a:solidFill>
              </a:defRPr>
            </a:lvl4pPr>
            <a:lvl5pPr marL="2098405" indent="0">
              <a:buNone/>
              <a:defRPr sz="1600">
                <a:solidFill>
                  <a:schemeClr val="tx1">
                    <a:tint val="75000"/>
                  </a:schemeClr>
                </a:solidFill>
              </a:defRPr>
            </a:lvl5pPr>
            <a:lvl6pPr marL="2623005" indent="0">
              <a:buNone/>
              <a:defRPr sz="1600">
                <a:solidFill>
                  <a:schemeClr val="tx1">
                    <a:tint val="75000"/>
                  </a:schemeClr>
                </a:solidFill>
              </a:defRPr>
            </a:lvl6pPr>
            <a:lvl7pPr marL="3147606" indent="0">
              <a:buNone/>
              <a:defRPr sz="1600">
                <a:solidFill>
                  <a:schemeClr val="tx1">
                    <a:tint val="75000"/>
                  </a:schemeClr>
                </a:solidFill>
              </a:defRPr>
            </a:lvl7pPr>
            <a:lvl8pPr marL="3672208" indent="0">
              <a:buNone/>
              <a:defRPr sz="1600">
                <a:solidFill>
                  <a:schemeClr val="tx1">
                    <a:tint val="75000"/>
                  </a:schemeClr>
                </a:solidFill>
              </a:defRPr>
            </a:lvl8pPr>
            <a:lvl9pPr marL="4196808"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E4B1ECF-5D7A-495D-8FAB-CB82235D3C96}" type="datetime1">
              <a:rPr lang="en-US" altLang="zh-CN" smtClean="0">
                <a:solidFill>
                  <a:prstClr val="black">
                    <a:tint val="75000"/>
                  </a:prstClr>
                </a:solidFill>
              </a:rPr>
              <a:t>11/1/2018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a:solidFill>
                  <a:prstClr val="black">
                    <a:tint val="75000"/>
                  </a:prstClr>
                </a:solidFill>
              </a:rPr>
              <a:t>2</a:t>
            </a:r>
          </a:p>
        </p:txBody>
      </p:sp>
      <p:sp>
        <p:nvSpPr>
          <p:cNvPr id="6" name="Slide Number Placeholder 5"/>
          <p:cNvSpPr>
            <a:spLocks noGrp="1"/>
          </p:cNvSpPr>
          <p:nvPr>
            <p:ph type="sldNum" sz="quarter" idx="12"/>
          </p:nvPr>
        </p:nvSpPr>
        <p:spPr/>
        <p:txBody>
          <a:bodyPr/>
          <a:lstStyle/>
          <a:p>
            <a:fld id="{C0769ECE-14F6-B44C-AB5F-842EA3B12E22}" type="slidenum">
              <a:rPr lang="en-US" smtClean="0">
                <a:solidFill>
                  <a:srgbClr val="EEECE1">
                    <a:lumMod val="25000"/>
                  </a:srgbClr>
                </a:solidFill>
              </a:rPr>
              <a:pPr/>
              <a:t>‹#›</a:t>
            </a:fld>
            <a:endParaRPr lang="en-US">
              <a:solidFill>
                <a:srgbClr val="EEECE1">
                  <a:lumMod val="25000"/>
                </a:srgbClr>
              </a:solidFill>
            </a:endParaRPr>
          </a:p>
        </p:txBody>
      </p:sp>
    </p:spTree>
    <p:extLst>
      <p:ext uri="{BB962C8B-B14F-4D97-AF65-F5344CB8AC3E}">
        <p14:creationId xmlns:p14="http://schemas.microsoft.com/office/powerpoint/2010/main" val="242913213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40068" y="1764295"/>
            <a:ext cx="4770596" cy="4990084"/>
          </a:xfrm>
        </p:spPr>
        <p:txBody>
          <a:bodyPr/>
          <a:lstStyle>
            <a:lvl1pPr>
              <a:defRPr sz="3200"/>
            </a:lvl1pPr>
            <a:lvl2pPr>
              <a:defRPr sz="2800"/>
            </a:lvl2pPr>
            <a:lvl3pPr>
              <a:defRPr sz="23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490686" y="1764295"/>
            <a:ext cx="4770596" cy="4990084"/>
          </a:xfrm>
        </p:spPr>
        <p:txBody>
          <a:bodyPr/>
          <a:lstStyle>
            <a:lvl1pPr>
              <a:defRPr sz="3200"/>
            </a:lvl1pPr>
            <a:lvl2pPr>
              <a:defRPr sz="2800"/>
            </a:lvl2pPr>
            <a:lvl3pPr>
              <a:defRPr sz="23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4E70F7-6940-4FCC-83B5-39294FE3EEBC}" type="datetime1">
              <a:rPr lang="en-US" altLang="zh-CN" smtClean="0">
                <a:solidFill>
                  <a:prstClr val="black">
                    <a:tint val="75000"/>
                  </a:prstClr>
                </a:solidFill>
              </a:rPr>
              <a:t>11/1/2018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r>
              <a:rPr lang="en-US">
                <a:solidFill>
                  <a:prstClr val="black">
                    <a:tint val="75000"/>
                  </a:prstClr>
                </a:solidFill>
              </a:rPr>
              <a:t>2</a:t>
            </a:r>
          </a:p>
        </p:txBody>
      </p:sp>
      <p:sp>
        <p:nvSpPr>
          <p:cNvPr id="7" name="Slide Number Placeholder 6"/>
          <p:cNvSpPr>
            <a:spLocks noGrp="1"/>
          </p:cNvSpPr>
          <p:nvPr>
            <p:ph type="sldNum" sz="quarter" idx="12"/>
          </p:nvPr>
        </p:nvSpPr>
        <p:spPr/>
        <p:txBody>
          <a:bodyPr/>
          <a:lstStyle/>
          <a:p>
            <a:fld id="{C0769ECE-14F6-B44C-AB5F-842EA3B12E22}" type="slidenum">
              <a:rPr lang="en-US" smtClean="0">
                <a:solidFill>
                  <a:srgbClr val="EEECE1">
                    <a:lumMod val="25000"/>
                  </a:srgbClr>
                </a:solidFill>
              </a:rPr>
              <a:pPr/>
              <a:t>‹#›</a:t>
            </a:fld>
            <a:endParaRPr lang="en-US">
              <a:solidFill>
                <a:srgbClr val="EEECE1">
                  <a:lumMod val="25000"/>
                </a:srgbClr>
              </a:solidFill>
            </a:endParaRPr>
          </a:p>
        </p:txBody>
      </p:sp>
    </p:spTree>
    <p:extLst>
      <p:ext uri="{BB962C8B-B14F-4D97-AF65-F5344CB8AC3E}">
        <p14:creationId xmlns:p14="http://schemas.microsoft.com/office/powerpoint/2010/main" val="58853603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540068" y="1692533"/>
            <a:ext cx="4772472" cy="705367"/>
          </a:xfrm>
        </p:spPr>
        <p:txBody>
          <a:bodyPr anchor="b"/>
          <a:lstStyle>
            <a:lvl1pPr marL="0" indent="0">
              <a:buNone/>
              <a:defRPr sz="2800" b="1"/>
            </a:lvl1pPr>
            <a:lvl2pPr marL="524601" indent="0">
              <a:buNone/>
              <a:defRPr sz="2300" b="1"/>
            </a:lvl2pPr>
            <a:lvl3pPr marL="1049202" indent="0">
              <a:buNone/>
              <a:defRPr sz="2100" b="1"/>
            </a:lvl3pPr>
            <a:lvl4pPr marL="1573803" indent="0">
              <a:buNone/>
              <a:defRPr sz="1800" b="1"/>
            </a:lvl4pPr>
            <a:lvl5pPr marL="2098405" indent="0">
              <a:buNone/>
              <a:defRPr sz="1800" b="1"/>
            </a:lvl5pPr>
            <a:lvl6pPr marL="2623005" indent="0">
              <a:buNone/>
              <a:defRPr sz="1800" b="1"/>
            </a:lvl6pPr>
            <a:lvl7pPr marL="3147606" indent="0">
              <a:buNone/>
              <a:defRPr sz="1800" b="1"/>
            </a:lvl7pPr>
            <a:lvl8pPr marL="3672208" indent="0">
              <a:buNone/>
              <a:defRPr sz="1800" b="1"/>
            </a:lvl8pPr>
            <a:lvl9pPr marL="4196808" indent="0">
              <a:buNone/>
              <a:defRPr sz="1800" b="1"/>
            </a:lvl9pPr>
          </a:lstStyle>
          <a:p>
            <a:pPr lvl="0"/>
            <a:r>
              <a:rPr lang="en-US"/>
              <a:t>Click to edit Master text styles</a:t>
            </a:r>
          </a:p>
        </p:txBody>
      </p:sp>
      <p:sp>
        <p:nvSpPr>
          <p:cNvPr id="4" name="Content Placeholder 3"/>
          <p:cNvSpPr>
            <a:spLocks noGrp="1"/>
          </p:cNvSpPr>
          <p:nvPr>
            <p:ph sz="half" idx="2"/>
          </p:nvPr>
        </p:nvSpPr>
        <p:spPr>
          <a:xfrm>
            <a:off x="540068" y="2397901"/>
            <a:ext cx="4772472" cy="4356478"/>
          </a:xfrm>
        </p:spPr>
        <p:txBody>
          <a:bodyPr/>
          <a:lstStyle>
            <a:lvl1pPr>
              <a:defRPr sz="2800"/>
            </a:lvl1pPr>
            <a:lvl2pPr>
              <a:defRPr sz="2300"/>
            </a:lvl2pPr>
            <a:lvl3pPr>
              <a:defRPr sz="21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486937" y="1692533"/>
            <a:ext cx="4774347" cy="705367"/>
          </a:xfrm>
        </p:spPr>
        <p:txBody>
          <a:bodyPr anchor="b"/>
          <a:lstStyle>
            <a:lvl1pPr marL="0" indent="0">
              <a:buNone/>
              <a:defRPr sz="2800" b="1"/>
            </a:lvl1pPr>
            <a:lvl2pPr marL="524601" indent="0">
              <a:buNone/>
              <a:defRPr sz="2300" b="1"/>
            </a:lvl2pPr>
            <a:lvl3pPr marL="1049202" indent="0">
              <a:buNone/>
              <a:defRPr sz="2100" b="1"/>
            </a:lvl3pPr>
            <a:lvl4pPr marL="1573803" indent="0">
              <a:buNone/>
              <a:defRPr sz="1800" b="1"/>
            </a:lvl4pPr>
            <a:lvl5pPr marL="2098405" indent="0">
              <a:buNone/>
              <a:defRPr sz="1800" b="1"/>
            </a:lvl5pPr>
            <a:lvl6pPr marL="2623005" indent="0">
              <a:buNone/>
              <a:defRPr sz="1800" b="1"/>
            </a:lvl6pPr>
            <a:lvl7pPr marL="3147606" indent="0">
              <a:buNone/>
              <a:defRPr sz="1800" b="1"/>
            </a:lvl7pPr>
            <a:lvl8pPr marL="3672208" indent="0">
              <a:buNone/>
              <a:defRPr sz="1800" b="1"/>
            </a:lvl8pPr>
            <a:lvl9pPr marL="4196808" indent="0">
              <a:buNone/>
              <a:defRPr sz="1800" b="1"/>
            </a:lvl9pPr>
          </a:lstStyle>
          <a:p>
            <a:pPr lvl="0"/>
            <a:r>
              <a:rPr lang="en-US"/>
              <a:t>Click to edit Master text styles</a:t>
            </a:r>
          </a:p>
        </p:txBody>
      </p:sp>
      <p:sp>
        <p:nvSpPr>
          <p:cNvPr id="6" name="Content Placeholder 5"/>
          <p:cNvSpPr>
            <a:spLocks noGrp="1"/>
          </p:cNvSpPr>
          <p:nvPr>
            <p:ph sz="quarter" idx="4"/>
          </p:nvPr>
        </p:nvSpPr>
        <p:spPr>
          <a:xfrm>
            <a:off x="5486937" y="2397901"/>
            <a:ext cx="4774347" cy="4356478"/>
          </a:xfrm>
        </p:spPr>
        <p:txBody>
          <a:bodyPr/>
          <a:lstStyle>
            <a:lvl1pPr>
              <a:defRPr sz="2800"/>
            </a:lvl1pPr>
            <a:lvl2pPr>
              <a:defRPr sz="2300"/>
            </a:lvl2pPr>
            <a:lvl3pPr>
              <a:defRPr sz="21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9B5BEF5-740D-4BBF-B04F-C476C0DAE1F2}" type="datetime1">
              <a:rPr lang="en-US" altLang="zh-CN" smtClean="0">
                <a:solidFill>
                  <a:prstClr val="black">
                    <a:tint val="75000"/>
                  </a:prstClr>
                </a:solidFill>
              </a:rPr>
              <a:t>11/1/2018</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r>
              <a:rPr lang="en-US">
                <a:solidFill>
                  <a:prstClr val="black">
                    <a:tint val="75000"/>
                  </a:prstClr>
                </a:solidFill>
              </a:rPr>
              <a:t>2</a:t>
            </a:r>
          </a:p>
        </p:txBody>
      </p:sp>
      <p:sp>
        <p:nvSpPr>
          <p:cNvPr id="9" name="Slide Number Placeholder 8"/>
          <p:cNvSpPr>
            <a:spLocks noGrp="1"/>
          </p:cNvSpPr>
          <p:nvPr>
            <p:ph type="sldNum" sz="quarter" idx="12"/>
          </p:nvPr>
        </p:nvSpPr>
        <p:spPr/>
        <p:txBody>
          <a:bodyPr/>
          <a:lstStyle/>
          <a:p>
            <a:fld id="{C0769ECE-14F6-B44C-AB5F-842EA3B12E22}" type="slidenum">
              <a:rPr lang="en-US" smtClean="0">
                <a:solidFill>
                  <a:srgbClr val="EEECE1">
                    <a:lumMod val="25000"/>
                  </a:srgbClr>
                </a:solidFill>
              </a:rPr>
              <a:pPr/>
              <a:t>‹#›</a:t>
            </a:fld>
            <a:endParaRPr lang="en-US">
              <a:solidFill>
                <a:srgbClr val="EEECE1">
                  <a:lumMod val="25000"/>
                </a:srgbClr>
              </a:solidFill>
            </a:endParaRPr>
          </a:p>
        </p:txBody>
      </p:sp>
    </p:spTree>
    <p:extLst>
      <p:ext uri="{BB962C8B-B14F-4D97-AF65-F5344CB8AC3E}">
        <p14:creationId xmlns:p14="http://schemas.microsoft.com/office/powerpoint/2010/main" val="197874459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F2F5C64-7B91-4F59-80A3-56CDC064C7AF}" type="datetime1">
              <a:rPr lang="en-US" altLang="zh-CN" smtClean="0">
                <a:solidFill>
                  <a:prstClr val="black">
                    <a:tint val="75000"/>
                  </a:prstClr>
                </a:solidFill>
              </a:rPr>
              <a:t>11/1/2018</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r>
              <a:rPr lang="en-US">
                <a:solidFill>
                  <a:prstClr val="black">
                    <a:tint val="75000"/>
                  </a:prstClr>
                </a:solidFill>
              </a:rPr>
              <a:t>2</a:t>
            </a:r>
          </a:p>
        </p:txBody>
      </p:sp>
      <p:sp>
        <p:nvSpPr>
          <p:cNvPr id="5" name="Slide Number Placeholder 4"/>
          <p:cNvSpPr>
            <a:spLocks noGrp="1"/>
          </p:cNvSpPr>
          <p:nvPr>
            <p:ph type="sldNum" sz="quarter" idx="12"/>
          </p:nvPr>
        </p:nvSpPr>
        <p:spPr/>
        <p:txBody>
          <a:bodyPr/>
          <a:lstStyle/>
          <a:p>
            <a:fld id="{C0769ECE-14F6-B44C-AB5F-842EA3B12E22}" type="slidenum">
              <a:rPr lang="en-US" smtClean="0">
                <a:solidFill>
                  <a:srgbClr val="EEECE1">
                    <a:lumMod val="25000"/>
                  </a:srgbClr>
                </a:solidFill>
              </a:rPr>
              <a:pPr/>
              <a:t>‹#›</a:t>
            </a:fld>
            <a:endParaRPr lang="en-US">
              <a:solidFill>
                <a:srgbClr val="EEECE1">
                  <a:lumMod val="25000"/>
                </a:srgbClr>
              </a:solidFill>
            </a:endParaRPr>
          </a:p>
        </p:txBody>
      </p:sp>
    </p:spTree>
    <p:extLst>
      <p:ext uri="{BB962C8B-B14F-4D97-AF65-F5344CB8AC3E}">
        <p14:creationId xmlns:p14="http://schemas.microsoft.com/office/powerpoint/2010/main" val="281995185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E4AD758-46E4-44EA-B9AD-8DDF568136FB}" type="datetime1">
              <a:rPr lang="en-US" altLang="zh-CN" smtClean="0">
                <a:solidFill>
                  <a:prstClr val="black">
                    <a:tint val="75000"/>
                  </a:prstClr>
                </a:solidFill>
              </a:rPr>
              <a:t>11/1/2018</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r>
              <a:rPr lang="en-US">
                <a:solidFill>
                  <a:prstClr val="black">
                    <a:tint val="75000"/>
                  </a:prstClr>
                </a:solidFill>
              </a:rPr>
              <a:t>2</a:t>
            </a:r>
          </a:p>
        </p:txBody>
      </p:sp>
      <p:sp>
        <p:nvSpPr>
          <p:cNvPr id="4" name="Slide Number Placeholder 3"/>
          <p:cNvSpPr>
            <a:spLocks noGrp="1"/>
          </p:cNvSpPr>
          <p:nvPr>
            <p:ph type="sldNum" sz="quarter" idx="12"/>
          </p:nvPr>
        </p:nvSpPr>
        <p:spPr/>
        <p:txBody>
          <a:bodyPr/>
          <a:lstStyle/>
          <a:p>
            <a:fld id="{C0769ECE-14F6-B44C-AB5F-842EA3B12E22}" type="slidenum">
              <a:rPr lang="en-US" smtClean="0">
                <a:solidFill>
                  <a:srgbClr val="EEECE1">
                    <a:lumMod val="25000"/>
                  </a:srgbClr>
                </a:solidFill>
              </a:rPr>
              <a:pPr/>
              <a:t>‹#›</a:t>
            </a:fld>
            <a:endParaRPr lang="en-US">
              <a:solidFill>
                <a:srgbClr val="EEECE1">
                  <a:lumMod val="25000"/>
                </a:srgbClr>
              </a:solidFill>
            </a:endParaRPr>
          </a:p>
        </p:txBody>
      </p:sp>
    </p:spTree>
    <p:extLst>
      <p:ext uri="{BB962C8B-B14F-4D97-AF65-F5344CB8AC3E}">
        <p14:creationId xmlns:p14="http://schemas.microsoft.com/office/powerpoint/2010/main" val="9962486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0509CC94-EA20-46B0-8BAD-1360A77161C2}" type="datetime1">
              <a:rPr lang="en-US" altLang="zh-CN" smtClean="0"/>
              <a:t>11/1/2018</a:t>
            </a:fld>
            <a:endParaRPr lang="zh-CN" altLang="en-US"/>
          </a:p>
        </p:txBody>
      </p:sp>
      <p:sp>
        <p:nvSpPr>
          <p:cNvPr id="5" name="页脚占位符 4"/>
          <p:cNvSpPr>
            <a:spLocks noGrp="1"/>
          </p:cNvSpPr>
          <p:nvPr>
            <p:ph type="ftr" sz="quarter" idx="11"/>
          </p:nvPr>
        </p:nvSpPr>
        <p:spPr/>
        <p:txBody>
          <a:bodyPr/>
          <a:lstStyle/>
          <a:p>
            <a:r>
              <a:rPr lang="en-US" altLang="zh-CN"/>
              <a:t>2</a:t>
            </a:r>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40069" y="301050"/>
            <a:ext cx="3553570" cy="1281214"/>
          </a:xfrm>
        </p:spPr>
        <p:txBody>
          <a:bodyPr anchor="b"/>
          <a:lstStyle>
            <a:lvl1pPr algn="l">
              <a:defRPr sz="2300" b="1"/>
            </a:lvl1pPr>
          </a:lstStyle>
          <a:p>
            <a:r>
              <a:rPr lang="en-US"/>
              <a:t>Click to edit Master title style</a:t>
            </a:r>
          </a:p>
        </p:txBody>
      </p:sp>
      <p:sp>
        <p:nvSpPr>
          <p:cNvPr id="3" name="Content Placeholder 2"/>
          <p:cNvSpPr>
            <a:spLocks noGrp="1"/>
          </p:cNvSpPr>
          <p:nvPr>
            <p:ph idx="1"/>
          </p:nvPr>
        </p:nvSpPr>
        <p:spPr>
          <a:xfrm>
            <a:off x="4223029" y="301051"/>
            <a:ext cx="6038255" cy="6453328"/>
          </a:xfrm>
        </p:spPr>
        <p:txBody>
          <a:bodyPr/>
          <a:lstStyle>
            <a:lvl1pPr>
              <a:defRPr sz="3700"/>
            </a:lvl1pPr>
            <a:lvl2pPr>
              <a:defRPr sz="3200"/>
            </a:lvl2pPr>
            <a:lvl3pPr>
              <a:defRPr sz="2800"/>
            </a:lvl3pPr>
            <a:lvl4pPr>
              <a:defRPr sz="2300"/>
            </a:lvl4pPr>
            <a:lvl5pPr>
              <a:defRPr sz="2300"/>
            </a:lvl5pPr>
            <a:lvl6pPr>
              <a:defRPr sz="2300"/>
            </a:lvl6pPr>
            <a:lvl7pPr>
              <a:defRPr sz="2300"/>
            </a:lvl7pPr>
            <a:lvl8pPr>
              <a:defRPr sz="2300"/>
            </a:lvl8pPr>
            <a:lvl9pPr>
              <a:defRPr sz="23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540069" y="1582265"/>
            <a:ext cx="3553570" cy="5172114"/>
          </a:xfrm>
        </p:spPr>
        <p:txBody>
          <a:bodyPr/>
          <a:lstStyle>
            <a:lvl1pPr marL="0" indent="0">
              <a:buNone/>
              <a:defRPr sz="1600"/>
            </a:lvl1pPr>
            <a:lvl2pPr marL="524601" indent="0">
              <a:buNone/>
              <a:defRPr sz="1400"/>
            </a:lvl2pPr>
            <a:lvl3pPr marL="1049202" indent="0">
              <a:buNone/>
              <a:defRPr sz="1100"/>
            </a:lvl3pPr>
            <a:lvl4pPr marL="1573803" indent="0">
              <a:buNone/>
              <a:defRPr sz="1000"/>
            </a:lvl4pPr>
            <a:lvl5pPr marL="2098405" indent="0">
              <a:buNone/>
              <a:defRPr sz="1000"/>
            </a:lvl5pPr>
            <a:lvl6pPr marL="2623005" indent="0">
              <a:buNone/>
              <a:defRPr sz="1000"/>
            </a:lvl6pPr>
            <a:lvl7pPr marL="3147606" indent="0">
              <a:buNone/>
              <a:defRPr sz="1000"/>
            </a:lvl7pPr>
            <a:lvl8pPr marL="3672208" indent="0">
              <a:buNone/>
              <a:defRPr sz="1000"/>
            </a:lvl8pPr>
            <a:lvl9pPr marL="4196808"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699869C-1E29-4A58-8C46-2AF4E5CBB393}" type="datetime1">
              <a:rPr lang="en-US" altLang="zh-CN" smtClean="0">
                <a:solidFill>
                  <a:prstClr val="black">
                    <a:tint val="75000"/>
                  </a:prstClr>
                </a:solidFill>
              </a:rPr>
              <a:t>11/1/2018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r>
              <a:rPr lang="en-US">
                <a:solidFill>
                  <a:prstClr val="black">
                    <a:tint val="75000"/>
                  </a:prstClr>
                </a:solidFill>
              </a:rPr>
              <a:t>2</a:t>
            </a:r>
          </a:p>
        </p:txBody>
      </p:sp>
      <p:sp>
        <p:nvSpPr>
          <p:cNvPr id="7" name="Slide Number Placeholder 6"/>
          <p:cNvSpPr>
            <a:spLocks noGrp="1"/>
          </p:cNvSpPr>
          <p:nvPr>
            <p:ph type="sldNum" sz="quarter" idx="12"/>
          </p:nvPr>
        </p:nvSpPr>
        <p:spPr/>
        <p:txBody>
          <a:bodyPr/>
          <a:lstStyle/>
          <a:p>
            <a:fld id="{C0769ECE-14F6-B44C-AB5F-842EA3B12E22}" type="slidenum">
              <a:rPr lang="en-US" smtClean="0">
                <a:solidFill>
                  <a:srgbClr val="EEECE1">
                    <a:lumMod val="25000"/>
                  </a:srgbClr>
                </a:solidFill>
              </a:rPr>
              <a:pPr/>
              <a:t>‹#›</a:t>
            </a:fld>
            <a:endParaRPr lang="en-US">
              <a:solidFill>
                <a:srgbClr val="EEECE1">
                  <a:lumMod val="25000"/>
                </a:srgbClr>
              </a:solidFill>
            </a:endParaRPr>
          </a:p>
        </p:txBody>
      </p:sp>
    </p:spTree>
    <p:extLst>
      <p:ext uri="{BB962C8B-B14F-4D97-AF65-F5344CB8AC3E}">
        <p14:creationId xmlns:p14="http://schemas.microsoft.com/office/powerpoint/2010/main" val="147214172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17140" y="5292884"/>
            <a:ext cx="6480810" cy="624855"/>
          </a:xfrm>
        </p:spPr>
        <p:txBody>
          <a:bodyPr anchor="b"/>
          <a:lstStyle>
            <a:lvl1pPr algn="l">
              <a:defRPr sz="2300" b="1"/>
            </a:lvl1pPr>
          </a:lstStyle>
          <a:p>
            <a:r>
              <a:rPr lang="en-US"/>
              <a:t>Click to edit Master title style</a:t>
            </a:r>
          </a:p>
        </p:txBody>
      </p:sp>
      <p:sp>
        <p:nvSpPr>
          <p:cNvPr id="3" name="Picture Placeholder 2"/>
          <p:cNvSpPr>
            <a:spLocks noGrp="1"/>
          </p:cNvSpPr>
          <p:nvPr>
            <p:ph type="pic" idx="1"/>
          </p:nvPr>
        </p:nvSpPr>
        <p:spPr>
          <a:xfrm>
            <a:off x="2117140" y="675613"/>
            <a:ext cx="6480810" cy="4536758"/>
          </a:xfrm>
        </p:spPr>
        <p:txBody>
          <a:bodyPr/>
          <a:lstStyle>
            <a:lvl1pPr marL="0" indent="0">
              <a:buNone/>
              <a:defRPr sz="3700"/>
            </a:lvl1pPr>
            <a:lvl2pPr marL="524601" indent="0">
              <a:buNone/>
              <a:defRPr sz="3200"/>
            </a:lvl2pPr>
            <a:lvl3pPr marL="1049202" indent="0">
              <a:buNone/>
              <a:defRPr sz="2800"/>
            </a:lvl3pPr>
            <a:lvl4pPr marL="1573803" indent="0">
              <a:buNone/>
              <a:defRPr sz="2300"/>
            </a:lvl4pPr>
            <a:lvl5pPr marL="2098405" indent="0">
              <a:buNone/>
              <a:defRPr sz="2300"/>
            </a:lvl5pPr>
            <a:lvl6pPr marL="2623005" indent="0">
              <a:buNone/>
              <a:defRPr sz="2300"/>
            </a:lvl6pPr>
            <a:lvl7pPr marL="3147606" indent="0">
              <a:buNone/>
              <a:defRPr sz="2300"/>
            </a:lvl7pPr>
            <a:lvl8pPr marL="3672208" indent="0">
              <a:buNone/>
              <a:defRPr sz="2300"/>
            </a:lvl8pPr>
            <a:lvl9pPr marL="4196808" indent="0">
              <a:buNone/>
              <a:defRPr sz="2300"/>
            </a:lvl9pPr>
          </a:lstStyle>
          <a:p>
            <a:endParaRPr lang="en-US"/>
          </a:p>
        </p:txBody>
      </p:sp>
      <p:sp>
        <p:nvSpPr>
          <p:cNvPr id="4" name="Text Placeholder 3"/>
          <p:cNvSpPr>
            <a:spLocks noGrp="1"/>
          </p:cNvSpPr>
          <p:nvPr>
            <p:ph type="body" sz="half" idx="2"/>
          </p:nvPr>
        </p:nvSpPr>
        <p:spPr>
          <a:xfrm>
            <a:off x="2117140" y="5917739"/>
            <a:ext cx="6480810" cy="887398"/>
          </a:xfrm>
        </p:spPr>
        <p:txBody>
          <a:bodyPr/>
          <a:lstStyle>
            <a:lvl1pPr marL="0" indent="0">
              <a:buNone/>
              <a:defRPr sz="1600"/>
            </a:lvl1pPr>
            <a:lvl2pPr marL="524601" indent="0">
              <a:buNone/>
              <a:defRPr sz="1400"/>
            </a:lvl2pPr>
            <a:lvl3pPr marL="1049202" indent="0">
              <a:buNone/>
              <a:defRPr sz="1100"/>
            </a:lvl3pPr>
            <a:lvl4pPr marL="1573803" indent="0">
              <a:buNone/>
              <a:defRPr sz="1000"/>
            </a:lvl4pPr>
            <a:lvl5pPr marL="2098405" indent="0">
              <a:buNone/>
              <a:defRPr sz="1000"/>
            </a:lvl5pPr>
            <a:lvl6pPr marL="2623005" indent="0">
              <a:buNone/>
              <a:defRPr sz="1000"/>
            </a:lvl6pPr>
            <a:lvl7pPr marL="3147606" indent="0">
              <a:buNone/>
              <a:defRPr sz="1000"/>
            </a:lvl7pPr>
            <a:lvl8pPr marL="3672208" indent="0">
              <a:buNone/>
              <a:defRPr sz="1000"/>
            </a:lvl8pPr>
            <a:lvl9pPr marL="4196808"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075E741-18C5-4971-941C-66C03F6B34F6}" type="datetime1">
              <a:rPr lang="en-US" altLang="zh-CN" smtClean="0">
                <a:solidFill>
                  <a:prstClr val="black">
                    <a:tint val="75000"/>
                  </a:prstClr>
                </a:solidFill>
              </a:rPr>
              <a:t>11/1/2018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r>
              <a:rPr lang="en-US">
                <a:solidFill>
                  <a:prstClr val="black">
                    <a:tint val="75000"/>
                  </a:prstClr>
                </a:solidFill>
              </a:rPr>
              <a:t>2</a:t>
            </a:r>
          </a:p>
        </p:txBody>
      </p:sp>
      <p:sp>
        <p:nvSpPr>
          <p:cNvPr id="7" name="Slide Number Placeholder 6"/>
          <p:cNvSpPr>
            <a:spLocks noGrp="1"/>
          </p:cNvSpPr>
          <p:nvPr>
            <p:ph type="sldNum" sz="quarter" idx="12"/>
          </p:nvPr>
        </p:nvSpPr>
        <p:spPr/>
        <p:txBody>
          <a:bodyPr/>
          <a:lstStyle/>
          <a:p>
            <a:fld id="{C0769ECE-14F6-B44C-AB5F-842EA3B12E22}" type="slidenum">
              <a:rPr lang="en-US" smtClean="0">
                <a:solidFill>
                  <a:srgbClr val="EEECE1">
                    <a:lumMod val="25000"/>
                  </a:srgbClr>
                </a:solidFill>
              </a:rPr>
              <a:pPr/>
              <a:t>‹#›</a:t>
            </a:fld>
            <a:endParaRPr lang="en-US">
              <a:solidFill>
                <a:srgbClr val="EEECE1">
                  <a:lumMod val="25000"/>
                </a:srgbClr>
              </a:solidFill>
            </a:endParaRPr>
          </a:p>
        </p:txBody>
      </p:sp>
    </p:spTree>
    <p:extLst>
      <p:ext uri="{BB962C8B-B14F-4D97-AF65-F5344CB8AC3E}">
        <p14:creationId xmlns:p14="http://schemas.microsoft.com/office/powerpoint/2010/main" val="14253690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CB38615-E401-4FF7-9BF6-D5B18A99E7E9}" type="datetime1">
              <a:rPr lang="en-US" altLang="zh-CN" smtClean="0">
                <a:solidFill>
                  <a:prstClr val="black">
                    <a:tint val="75000"/>
                  </a:prstClr>
                </a:solidFill>
              </a:rPr>
              <a:t>11/1/2018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a:solidFill>
                  <a:prstClr val="black">
                    <a:tint val="75000"/>
                  </a:prstClr>
                </a:solidFill>
              </a:rPr>
              <a:t>2</a:t>
            </a:r>
          </a:p>
        </p:txBody>
      </p:sp>
      <p:sp>
        <p:nvSpPr>
          <p:cNvPr id="6" name="Slide Number Placeholder 5"/>
          <p:cNvSpPr>
            <a:spLocks noGrp="1"/>
          </p:cNvSpPr>
          <p:nvPr>
            <p:ph type="sldNum" sz="quarter" idx="12"/>
          </p:nvPr>
        </p:nvSpPr>
        <p:spPr/>
        <p:txBody>
          <a:bodyPr/>
          <a:lstStyle/>
          <a:p>
            <a:fld id="{C0769ECE-14F6-B44C-AB5F-842EA3B12E22}" type="slidenum">
              <a:rPr lang="en-US" smtClean="0">
                <a:solidFill>
                  <a:srgbClr val="EEECE1">
                    <a:lumMod val="25000"/>
                  </a:srgbClr>
                </a:solidFill>
              </a:rPr>
              <a:pPr/>
              <a:t>‹#›</a:t>
            </a:fld>
            <a:endParaRPr lang="en-US">
              <a:solidFill>
                <a:srgbClr val="EEECE1">
                  <a:lumMod val="25000"/>
                </a:srgbClr>
              </a:solidFill>
            </a:endParaRPr>
          </a:p>
        </p:txBody>
      </p:sp>
    </p:spTree>
    <p:extLst>
      <p:ext uri="{BB962C8B-B14F-4D97-AF65-F5344CB8AC3E}">
        <p14:creationId xmlns:p14="http://schemas.microsoft.com/office/powerpoint/2010/main" val="153560961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830979" y="302803"/>
            <a:ext cx="2430304" cy="645157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540067" y="302803"/>
            <a:ext cx="7110889" cy="645157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BF23F7C-74D7-4177-86D1-900BD61FB0C3}" type="datetime1">
              <a:rPr lang="en-US" altLang="zh-CN" smtClean="0">
                <a:solidFill>
                  <a:prstClr val="black">
                    <a:tint val="75000"/>
                  </a:prstClr>
                </a:solidFill>
              </a:rPr>
              <a:t>11/1/2018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a:solidFill>
                  <a:prstClr val="black">
                    <a:tint val="75000"/>
                  </a:prstClr>
                </a:solidFill>
              </a:rPr>
              <a:t>2</a:t>
            </a:r>
          </a:p>
        </p:txBody>
      </p:sp>
      <p:sp>
        <p:nvSpPr>
          <p:cNvPr id="6" name="Slide Number Placeholder 5"/>
          <p:cNvSpPr>
            <a:spLocks noGrp="1"/>
          </p:cNvSpPr>
          <p:nvPr>
            <p:ph type="sldNum" sz="quarter" idx="12"/>
          </p:nvPr>
        </p:nvSpPr>
        <p:spPr/>
        <p:txBody>
          <a:bodyPr/>
          <a:lstStyle/>
          <a:p>
            <a:fld id="{C0769ECE-14F6-B44C-AB5F-842EA3B12E22}" type="slidenum">
              <a:rPr lang="en-US" smtClean="0">
                <a:solidFill>
                  <a:srgbClr val="EEECE1">
                    <a:lumMod val="25000"/>
                  </a:srgbClr>
                </a:solidFill>
              </a:rPr>
              <a:pPr/>
              <a:t>‹#›</a:t>
            </a:fld>
            <a:endParaRPr lang="en-US">
              <a:solidFill>
                <a:srgbClr val="EEECE1">
                  <a:lumMod val="25000"/>
                </a:srgbClr>
              </a:solidFill>
            </a:endParaRPr>
          </a:p>
        </p:txBody>
      </p:sp>
    </p:spTree>
    <p:extLst>
      <p:ext uri="{BB962C8B-B14F-4D97-AF65-F5344CB8AC3E}">
        <p14:creationId xmlns:p14="http://schemas.microsoft.com/office/powerpoint/2010/main" val="160777252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Title Slide">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810101" y="2348893"/>
            <a:ext cx="9181148" cy="1620771"/>
          </a:xfrm>
        </p:spPr>
        <p:txBody>
          <a:bodyPr/>
          <a:lstStyle/>
          <a:p>
            <a:r>
              <a:rPr lang="en-US"/>
              <a:t>Click to edit Master title style</a:t>
            </a:r>
          </a:p>
        </p:txBody>
      </p:sp>
      <p:sp>
        <p:nvSpPr>
          <p:cNvPr id="3" name="Subtitle 2"/>
          <p:cNvSpPr>
            <a:spLocks noGrp="1"/>
          </p:cNvSpPr>
          <p:nvPr>
            <p:ph type="subTitle" idx="1"/>
          </p:nvPr>
        </p:nvSpPr>
        <p:spPr>
          <a:xfrm>
            <a:off x="1620203" y="4284716"/>
            <a:ext cx="7560945" cy="1932323"/>
          </a:xfrm>
        </p:spPr>
        <p:txBody>
          <a:bodyPr/>
          <a:lstStyle>
            <a:lvl1pPr marL="0" indent="0" algn="ctr">
              <a:buNone/>
              <a:defRPr>
                <a:solidFill>
                  <a:schemeClr val="tx1">
                    <a:tint val="75000"/>
                  </a:schemeClr>
                </a:solidFill>
              </a:defRPr>
            </a:lvl1pPr>
            <a:lvl2pPr marL="524637" indent="0" algn="ctr">
              <a:buNone/>
              <a:defRPr>
                <a:solidFill>
                  <a:schemeClr val="tx1">
                    <a:tint val="75000"/>
                  </a:schemeClr>
                </a:solidFill>
              </a:defRPr>
            </a:lvl2pPr>
            <a:lvl3pPr marL="1049274" indent="0" algn="ctr">
              <a:buNone/>
              <a:defRPr>
                <a:solidFill>
                  <a:schemeClr val="tx1">
                    <a:tint val="75000"/>
                  </a:schemeClr>
                </a:solidFill>
              </a:defRPr>
            </a:lvl3pPr>
            <a:lvl4pPr marL="1573911" indent="0" algn="ctr">
              <a:buNone/>
              <a:defRPr>
                <a:solidFill>
                  <a:schemeClr val="tx1">
                    <a:tint val="75000"/>
                  </a:schemeClr>
                </a:solidFill>
              </a:defRPr>
            </a:lvl4pPr>
            <a:lvl5pPr marL="2098548" indent="0" algn="ctr">
              <a:buNone/>
              <a:defRPr>
                <a:solidFill>
                  <a:schemeClr val="tx1">
                    <a:tint val="75000"/>
                  </a:schemeClr>
                </a:solidFill>
              </a:defRPr>
            </a:lvl5pPr>
            <a:lvl6pPr marL="2623185" indent="0" algn="ctr">
              <a:buNone/>
              <a:defRPr>
                <a:solidFill>
                  <a:schemeClr val="tx1">
                    <a:tint val="75000"/>
                  </a:schemeClr>
                </a:solidFill>
              </a:defRPr>
            </a:lvl6pPr>
            <a:lvl7pPr marL="3147822" indent="0" algn="ctr">
              <a:buNone/>
              <a:defRPr>
                <a:solidFill>
                  <a:schemeClr val="tx1">
                    <a:tint val="75000"/>
                  </a:schemeClr>
                </a:solidFill>
              </a:defRPr>
            </a:lvl7pPr>
            <a:lvl8pPr marL="3672459" indent="0" algn="ctr">
              <a:buNone/>
              <a:defRPr>
                <a:solidFill>
                  <a:schemeClr val="tx1">
                    <a:tint val="75000"/>
                  </a:schemeClr>
                </a:solidFill>
              </a:defRPr>
            </a:lvl8pPr>
            <a:lvl9pPr marL="4197096"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A51982F8-BBFF-492F-9700-680D88A74EC6}" type="datetime1">
              <a:rPr lang="en-US" altLang="zh-CN" smtClean="0">
                <a:solidFill>
                  <a:prstClr val="black">
                    <a:tint val="75000"/>
                  </a:prstClr>
                </a:solidFill>
              </a:rPr>
              <a:t>11/1/2018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a:solidFill>
                  <a:prstClr val="black">
                    <a:tint val="75000"/>
                  </a:prstClr>
                </a:solidFill>
              </a:rPr>
              <a:t>2</a:t>
            </a:r>
          </a:p>
        </p:txBody>
      </p:sp>
      <p:sp>
        <p:nvSpPr>
          <p:cNvPr id="6" name="Slide Number Placeholder 5"/>
          <p:cNvSpPr>
            <a:spLocks noGrp="1"/>
          </p:cNvSpPr>
          <p:nvPr>
            <p:ph type="sldNum" sz="quarter" idx="12"/>
          </p:nvPr>
        </p:nvSpPr>
        <p:spPr/>
        <p:txBody>
          <a:bodyPr/>
          <a:lstStyle/>
          <a:p>
            <a:fld id="{C0769ECE-14F6-B44C-AB5F-842EA3B12E22}" type="slidenum">
              <a:rPr lang="en-US" smtClean="0">
                <a:solidFill>
                  <a:srgbClr val="EEECE1">
                    <a:lumMod val="25000"/>
                  </a:srgbClr>
                </a:solidFill>
              </a:rPr>
              <a:pPr/>
              <a:t>‹#›</a:t>
            </a:fld>
            <a:endParaRPr lang="en-US">
              <a:solidFill>
                <a:srgbClr val="EEECE1">
                  <a:lumMod val="25000"/>
                </a:srgbClr>
              </a:solidFill>
            </a:endParaRPr>
          </a:p>
        </p:txBody>
      </p:sp>
    </p:spTree>
    <p:extLst>
      <p:ext uri="{BB962C8B-B14F-4D97-AF65-F5344CB8AC3E}">
        <p14:creationId xmlns:p14="http://schemas.microsoft.com/office/powerpoint/2010/main" val="267945141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46255C0-5C0E-453E-BEE6-0D2427A15AD5}" type="datetime1">
              <a:rPr lang="en-US" altLang="zh-CN" smtClean="0">
                <a:solidFill>
                  <a:prstClr val="black">
                    <a:tint val="75000"/>
                  </a:prstClr>
                </a:solidFill>
              </a:rPr>
              <a:t>11/1/2018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a:solidFill>
                  <a:prstClr val="black">
                    <a:tint val="75000"/>
                  </a:prstClr>
                </a:solidFill>
              </a:rPr>
              <a:t>2</a:t>
            </a:r>
          </a:p>
        </p:txBody>
      </p:sp>
      <p:sp>
        <p:nvSpPr>
          <p:cNvPr id="6" name="Slide Number Placeholder 5"/>
          <p:cNvSpPr>
            <a:spLocks noGrp="1"/>
          </p:cNvSpPr>
          <p:nvPr>
            <p:ph type="sldNum" sz="quarter" idx="12"/>
          </p:nvPr>
        </p:nvSpPr>
        <p:spPr/>
        <p:txBody>
          <a:bodyPr/>
          <a:lstStyle/>
          <a:p>
            <a:fld id="{C0769ECE-14F6-B44C-AB5F-842EA3B12E22}" type="slidenum">
              <a:rPr lang="en-US" smtClean="0">
                <a:solidFill>
                  <a:srgbClr val="EEECE1">
                    <a:lumMod val="25000"/>
                  </a:srgbClr>
                </a:solidFill>
              </a:rPr>
              <a:pPr/>
              <a:t>‹#›</a:t>
            </a:fld>
            <a:endParaRPr lang="en-US">
              <a:solidFill>
                <a:srgbClr val="EEECE1">
                  <a:lumMod val="25000"/>
                </a:srgbClr>
              </a:solidFill>
            </a:endParaRPr>
          </a:p>
        </p:txBody>
      </p:sp>
    </p:spTree>
    <p:extLst>
      <p:ext uri="{BB962C8B-B14F-4D97-AF65-F5344CB8AC3E}">
        <p14:creationId xmlns:p14="http://schemas.microsoft.com/office/powerpoint/2010/main" val="253838628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53232" y="4858812"/>
            <a:ext cx="9181148" cy="1501751"/>
          </a:xfrm>
        </p:spPr>
        <p:txBody>
          <a:bodyPr anchor="t"/>
          <a:lstStyle>
            <a:lvl1pPr algn="l">
              <a:defRPr sz="4600" b="1" cap="all"/>
            </a:lvl1pPr>
          </a:lstStyle>
          <a:p>
            <a:r>
              <a:rPr lang="en-US"/>
              <a:t>Click to edit Master title style</a:t>
            </a:r>
          </a:p>
        </p:txBody>
      </p:sp>
      <p:sp>
        <p:nvSpPr>
          <p:cNvPr id="3" name="Text Placeholder 2"/>
          <p:cNvSpPr>
            <a:spLocks noGrp="1"/>
          </p:cNvSpPr>
          <p:nvPr>
            <p:ph type="body" idx="1"/>
          </p:nvPr>
        </p:nvSpPr>
        <p:spPr>
          <a:xfrm>
            <a:off x="853232" y="3204786"/>
            <a:ext cx="9181148" cy="1654026"/>
          </a:xfrm>
        </p:spPr>
        <p:txBody>
          <a:bodyPr anchor="b"/>
          <a:lstStyle>
            <a:lvl1pPr marL="0" indent="0">
              <a:buNone/>
              <a:defRPr sz="2300">
                <a:solidFill>
                  <a:schemeClr val="tx1">
                    <a:tint val="75000"/>
                  </a:schemeClr>
                </a:solidFill>
              </a:defRPr>
            </a:lvl1pPr>
            <a:lvl2pPr marL="524637" indent="0">
              <a:buNone/>
              <a:defRPr sz="2100">
                <a:solidFill>
                  <a:schemeClr val="tx1">
                    <a:tint val="75000"/>
                  </a:schemeClr>
                </a:solidFill>
              </a:defRPr>
            </a:lvl2pPr>
            <a:lvl3pPr marL="1049274" indent="0">
              <a:buNone/>
              <a:defRPr sz="1800">
                <a:solidFill>
                  <a:schemeClr val="tx1">
                    <a:tint val="75000"/>
                  </a:schemeClr>
                </a:solidFill>
              </a:defRPr>
            </a:lvl3pPr>
            <a:lvl4pPr marL="1573911" indent="0">
              <a:buNone/>
              <a:defRPr sz="1600">
                <a:solidFill>
                  <a:schemeClr val="tx1">
                    <a:tint val="75000"/>
                  </a:schemeClr>
                </a:solidFill>
              </a:defRPr>
            </a:lvl4pPr>
            <a:lvl5pPr marL="2098548" indent="0">
              <a:buNone/>
              <a:defRPr sz="1600">
                <a:solidFill>
                  <a:schemeClr val="tx1">
                    <a:tint val="75000"/>
                  </a:schemeClr>
                </a:solidFill>
              </a:defRPr>
            </a:lvl5pPr>
            <a:lvl6pPr marL="2623185" indent="0">
              <a:buNone/>
              <a:defRPr sz="1600">
                <a:solidFill>
                  <a:schemeClr val="tx1">
                    <a:tint val="75000"/>
                  </a:schemeClr>
                </a:solidFill>
              </a:defRPr>
            </a:lvl6pPr>
            <a:lvl7pPr marL="3147822" indent="0">
              <a:buNone/>
              <a:defRPr sz="1600">
                <a:solidFill>
                  <a:schemeClr val="tx1">
                    <a:tint val="75000"/>
                  </a:schemeClr>
                </a:solidFill>
              </a:defRPr>
            </a:lvl7pPr>
            <a:lvl8pPr marL="3672459" indent="0">
              <a:buNone/>
              <a:defRPr sz="1600">
                <a:solidFill>
                  <a:schemeClr val="tx1">
                    <a:tint val="75000"/>
                  </a:schemeClr>
                </a:solidFill>
              </a:defRPr>
            </a:lvl8pPr>
            <a:lvl9pPr marL="4197096"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78A0A92-F27A-480C-AC75-3CF735110018}" type="datetime1">
              <a:rPr lang="en-US" altLang="zh-CN" smtClean="0">
                <a:solidFill>
                  <a:prstClr val="black">
                    <a:tint val="75000"/>
                  </a:prstClr>
                </a:solidFill>
              </a:rPr>
              <a:t>11/1/2018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a:solidFill>
                  <a:prstClr val="black">
                    <a:tint val="75000"/>
                  </a:prstClr>
                </a:solidFill>
              </a:rPr>
              <a:t>2</a:t>
            </a:r>
          </a:p>
        </p:txBody>
      </p:sp>
      <p:sp>
        <p:nvSpPr>
          <p:cNvPr id="6" name="Slide Number Placeholder 5"/>
          <p:cNvSpPr>
            <a:spLocks noGrp="1"/>
          </p:cNvSpPr>
          <p:nvPr>
            <p:ph type="sldNum" sz="quarter" idx="12"/>
          </p:nvPr>
        </p:nvSpPr>
        <p:spPr/>
        <p:txBody>
          <a:bodyPr/>
          <a:lstStyle/>
          <a:p>
            <a:fld id="{C0769ECE-14F6-B44C-AB5F-842EA3B12E22}" type="slidenum">
              <a:rPr lang="en-US" smtClean="0">
                <a:solidFill>
                  <a:srgbClr val="EEECE1">
                    <a:lumMod val="25000"/>
                  </a:srgbClr>
                </a:solidFill>
              </a:rPr>
              <a:pPr/>
              <a:t>‹#›</a:t>
            </a:fld>
            <a:endParaRPr lang="en-US">
              <a:solidFill>
                <a:srgbClr val="EEECE1">
                  <a:lumMod val="25000"/>
                </a:srgbClr>
              </a:solidFill>
            </a:endParaRPr>
          </a:p>
        </p:txBody>
      </p:sp>
    </p:spTree>
    <p:extLst>
      <p:ext uri="{BB962C8B-B14F-4D97-AF65-F5344CB8AC3E}">
        <p14:creationId xmlns:p14="http://schemas.microsoft.com/office/powerpoint/2010/main" val="3795600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40068" y="1764295"/>
            <a:ext cx="4770596" cy="4990084"/>
          </a:xfrm>
        </p:spPr>
        <p:txBody>
          <a:bodyPr/>
          <a:lstStyle>
            <a:lvl1pPr>
              <a:defRPr sz="3200"/>
            </a:lvl1pPr>
            <a:lvl2pPr>
              <a:defRPr sz="2800"/>
            </a:lvl2pPr>
            <a:lvl3pPr>
              <a:defRPr sz="23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490686" y="1764295"/>
            <a:ext cx="4770596" cy="4990084"/>
          </a:xfrm>
        </p:spPr>
        <p:txBody>
          <a:bodyPr/>
          <a:lstStyle>
            <a:lvl1pPr>
              <a:defRPr sz="3200"/>
            </a:lvl1pPr>
            <a:lvl2pPr>
              <a:defRPr sz="2800"/>
            </a:lvl2pPr>
            <a:lvl3pPr>
              <a:defRPr sz="23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CF11577-0AE0-4C29-A697-46EFD645E49B}" type="datetime1">
              <a:rPr lang="en-US" altLang="zh-CN" smtClean="0">
                <a:solidFill>
                  <a:prstClr val="black">
                    <a:tint val="75000"/>
                  </a:prstClr>
                </a:solidFill>
              </a:rPr>
              <a:t>11/1/2018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r>
              <a:rPr lang="en-US">
                <a:solidFill>
                  <a:prstClr val="black">
                    <a:tint val="75000"/>
                  </a:prstClr>
                </a:solidFill>
              </a:rPr>
              <a:t>2</a:t>
            </a:r>
          </a:p>
        </p:txBody>
      </p:sp>
      <p:sp>
        <p:nvSpPr>
          <p:cNvPr id="7" name="Slide Number Placeholder 6"/>
          <p:cNvSpPr>
            <a:spLocks noGrp="1"/>
          </p:cNvSpPr>
          <p:nvPr>
            <p:ph type="sldNum" sz="quarter" idx="12"/>
          </p:nvPr>
        </p:nvSpPr>
        <p:spPr/>
        <p:txBody>
          <a:bodyPr/>
          <a:lstStyle/>
          <a:p>
            <a:fld id="{C0769ECE-14F6-B44C-AB5F-842EA3B12E22}" type="slidenum">
              <a:rPr lang="en-US" smtClean="0">
                <a:solidFill>
                  <a:srgbClr val="EEECE1">
                    <a:lumMod val="25000"/>
                  </a:srgbClr>
                </a:solidFill>
              </a:rPr>
              <a:pPr/>
              <a:t>‹#›</a:t>
            </a:fld>
            <a:endParaRPr lang="en-US">
              <a:solidFill>
                <a:srgbClr val="EEECE1">
                  <a:lumMod val="25000"/>
                </a:srgbClr>
              </a:solidFill>
            </a:endParaRPr>
          </a:p>
        </p:txBody>
      </p:sp>
    </p:spTree>
    <p:extLst>
      <p:ext uri="{BB962C8B-B14F-4D97-AF65-F5344CB8AC3E}">
        <p14:creationId xmlns:p14="http://schemas.microsoft.com/office/powerpoint/2010/main" val="417386200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540068" y="1692533"/>
            <a:ext cx="4772472" cy="705367"/>
          </a:xfrm>
        </p:spPr>
        <p:txBody>
          <a:bodyPr anchor="b"/>
          <a:lstStyle>
            <a:lvl1pPr marL="0" indent="0">
              <a:buNone/>
              <a:defRPr sz="2800" b="1"/>
            </a:lvl1pPr>
            <a:lvl2pPr marL="524637" indent="0">
              <a:buNone/>
              <a:defRPr sz="2300" b="1"/>
            </a:lvl2pPr>
            <a:lvl3pPr marL="1049274" indent="0">
              <a:buNone/>
              <a:defRPr sz="2100" b="1"/>
            </a:lvl3pPr>
            <a:lvl4pPr marL="1573911" indent="0">
              <a:buNone/>
              <a:defRPr sz="1800" b="1"/>
            </a:lvl4pPr>
            <a:lvl5pPr marL="2098548" indent="0">
              <a:buNone/>
              <a:defRPr sz="1800" b="1"/>
            </a:lvl5pPr>
            <a:lvl6pPr marL="2623185" indent="0">
              <a:buNone/>
              <a:defRPr sz="1800" b="1"/>
            </a:lvl6pPr>
            <a:lvl7pPr marL="3147822" indent="0">
              <a:buNone/>
              <a:defRPr sz="1800" b="1"/>
            </a:lvl7pPr>
            <a:lvl8pPr marL="3672459" indent="0">
              <a:buNone/>
              <a:defRPr sz="1800" b="1"/>
            </a:lvl8pPr>
            <a:lvl9pPr marL="4197096" indent="0">
              <a:buNone/>
              <a:defRPr sz="1800" b="1"/>
            </a:lvl9pPr>
          </a:lstStyle>
          <a:p>
            <a:pPr lvl="0"/>
            <a:r>
              <a:rPr lang="en-US"/>
              <a:t>Click to edit Master text styles</a:t>
            </a:r>
          </a:p>
        </p:txBody>
      </p:sp>
      <p:sp>
        <p:nvSpPr>
          <p:cNvPr id="4" name="Content Placeholder 3"/>
          <p:cNvSpPr>
            <a:spLocks noGrp="1"/>
          </p:cNvSpPr>
          <p:nvPr>
            <p:ph sz="half" idx="2"/>
          </p:nvPr>
        </p:nvSpPr>
        <p:spPr>
          <a:xfrm>
            <a:off x="540068" y="2397901"/>
            <a:ext cx="4772472" cy="4356478"/>
          </a:xfrm>
        </p:spPr>
        <p:txBody>
          <a:bodyPr/>
          <a:lstStyle>
            <a:lvl1pPr>
              <a:defRPr sz="2800"/>
            </a:lvl1pPr>
            <a:lvl2pPr>
              <a:defRPr sz="2300"/>
            </a:lvl2pPr>
            <a:lvl3pPr>
              <a:defRPr sz="21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486936" y="1692533"/>
            <a:ext cx="4774347" cy="705367"/>
          </a:xfrm>
        </p:spPr>
        <p:txBody>
          <a:bodyPr anchor="b"/>
          <a:lstStyle>
            <a:lvl1pPr marL="0" indent="0">
              <a:buNone/>
              <a:defRPr sz="2800" b="1"/>
            </a:lvl1pPr>
            <a:lvl2pPr marL="524637" indent="0">
              <a:buNone/>
              <a:defRPr sz="2300" b="1"/>
            </a:lvl2pPr>
            <a:lvl3pPr marL="1049274" indent="0">
              <a:buNone/>
              <a:defRPr sz="2100" b="1"/>
            </a:lvl3pPr>
            <a:lvl4pPr marL="1573911" indent="0">
              <a:buNone/>
              <a:defRPr sz="1800" b="1"/>
            </a:lvl4pPr>
            <a:lvl5pPr marL="2098548" indent="0">
              <a:buNone/>
              <a:defRPr sz="1800" b="1"/>
            </a:lvl5pPr>
            <a:lvl6pPr marL="2623185" indent="0">
              <a:buNone/>
              <a:defRPr sz="1800" b="1"/>
            </a:lvl6pPr>
            <a:lvl7pPr marL="3147822" indent="0">
              <a:buNone/>
              <a:defRPr sz="1800" b="1"/>
            </a:lvl7pPr>
            <a:lvl8pPr marL="3672459" indent="0">
              <a:buNone/>
              <a:defRPr sz="1800" b="1"/>
            </a:lvl8pPr>
            <a:lvl9pPr marL="4197096" indent="0">
              <a:buNone/>
              <a:defRPr sz="1800" b="1"/>
            </a:lvl9pPr>
          </a:lstStyle>
          <a:p>
            <a:pPr lvl="0"/>
            <a:r>
              <a:rPr lang="en-US"/>
              <a:t>Click to edit Master text styles</a:t>
            </a:r>
          </a:p>
        </p:txBody>
      </p:sp>
      <p:sp>
        <p:nvSpPr>
          <p:cNvPr id="6" name="Content Placeholder 5"/>
          <p:cNvSpPr>
            <a:spLocks noGrp="1"/>
          </p:cNvSpPr>
          <p:nvPr>
            <p:ph sz="quarter" idx="4"/>
          </p:nvPr>
        </p:nvSpPr>
        <p:spPr>
          <a:xfrm>
            <a:off x="5486936" y="2397901"/>
            <a:ext cx="4774347" cy="4356478"/>
          </a:xfrm>
        </p:spPr>
        <p:txBody>
          <a:bodyPr/>
          <a:lstStyle>
            <a:lvl1pPr>
              <a:defRPr sz="2800"/>
            </a:lvl1pPr>
            <a:lvl2pPr>
              <a:defRPr sz="2300"/>
            </a:lvl2pPr>
            <a:lvl3pPr>
              <a:defRPr sz="21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FEF5A359-22D0-4E74-98EA-2B2881F29012}" type="datetime1">
              <a:rPr lang="en-US" altLang="zh-CN" smtClean="0">
                <a:solidFill>
                  <a:prstClr val="black">
                    <a:tint val="75000"/>
                  </a:prstClr>
                </a:solidFill>
              </a:rPr>
              <a:t>11/1/2018</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r>
              <a:rPr lang="en-US">
                <a:solidFill>
                  <a:prstClr val="black">
                    <a:tint val="75000"/>
                  </a:prstClr>
                </a:solidFill>
              </a:rPr>
              <a:t>2</a:t>
            </a:r>
          </a:p>
        </p:txBody>
      </p:sp>
      <p:sp>
        <p:nvSpPr>
          <p:cNvPr id="9" name="Slide Number Placeholder 8"/>
          <p:cNvSpPr>
            <a:spLocks noGrp="1"/>
          </p:cNvSpPr>
          <p:nvPr>
            <p:ph type="sldNum" sz="quarter" idx="12"/>
          </p:nvPr>
        </p:nvSpPr>
        <p:spPr/>
        <p:txBody>
          <a:bodyPr/>
          <a:lstStyle/>
          <a:p>
            <a:fld id="{C0769ECE-14F6-B44C-AB5F-842EA3B12E22}" type="slidenum">
              <a:rPr lang="en-US" smtClean="0">
                <a:solidFill>
                  <a:srgbClr val="EEECE1">
                    <a:lumMod val="25000"/>
                  </a:srgbClr>
                </a:solidFill>
              </a:rPr>
              <a:pPr/>
              <a:t>‹#›</a:t>
            </a:fld>
            <a:endParaRPr lang="en-US">
              <a:solidFill>
                <a:srgbClr val="EEECE1">
                  <a:lumMod val="25000"/>
                </a:srgbClr>
              </a:solidFill>
            </a:endParaRPr>
          </a:p>
        </p:txBody>
      </p:sp>
    </p:spTree>
    <p:extLst>
      <p:ext uri="{BB962C8B-B14F-4D97-AF65-F5344CB8AC3E}">
        <p14:creationId xmlns:p14="http://schemas.microsoft.com/office/powerpoint/2010/main" val="351419559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B270843-D3B9-4E4F-8DDA-5D2CC8D858AB}" type="datetime1">
              <a:rPr lang="en-US" altLang="zh-CN" smtClean="0">
                <a:solidFill>
                  <a:prstClr val="black">
                    <a:tint val="75000"/>
                  </a:prstClr>
                </a:solidFill>
              </a:rPr>
              <a:t>11/1/2018</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r>
              <a:rPr lang="en-US">
                <a:solidFill>
                  <a:prstClr val="black">
                    <a:tint val="75000"/>
                  </a:prstClr>
                </a:solidFill>
              </a:rPr>
              <a:t>2</a:t>
            </a:r>
          </a:p>
        </p:txBody>
      </p:sp>
      <p:sp>
        <p:nvSpPr>
          <p:cNvPr id="5" name="Slide Number Placeholder 4"/>
          <p:cNvSpPr>
            <a:spLocks noGrp="1"/>
          </p:cNvSpPr>
          <p:nvPr>
            <p:ph type="sldNum" sz="quarter" idx="12"/>
          </p:nvPr>
        </p:nvSpPr>
        <p:spPr/>
        <p:txBody>
          <a:bodyPr/>
          <a:lstStyle/>
          <a:p>
            <a:fld id="{C0769ECE-14F6-B44C-AB5F-842EA3B12E22}" type="slidenum">
              <a:rPr lang="en-US" smtClean="0">
                <a:solidFill>
                  <a:srgbClr val="EEECE1">
                    <a:lumMod val="25000"/>
                  </a:srgbClr>
                </a:solidFill>
              </a:rPr>
              <a:pPr/>
              <a:t>‹#›</a:t>
            </a:fld>
            <a:endParaRPr lang="en-US">
              <a:solidFill>
                <a:srgbClr val="EEECE1">
                  <a:lumMod val="25000"/>
                </a:srgbClr>
              </a:solidFill>
            </a:endParaRPr>
          </a:p>
        </p:txBody>
      </p:sp>
    </p:spTree>
    <p:extLst>
      <p:ext uri="{BB962C8B-B14F-4D97-AF65-F5344CB8AC3E}">
        <p14:creationId xmlns:p14="http://schemas.microsoft.com/office/powerpoint/2010/main" val="478347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53233" y="4858814"/>
            <a:ext cx="9181148" cy="1501751"/>
          </a:xfrm>
        </p:spPr>
        <p:txBody>
          <a:bodyPr anchor="t"/>
          <a:lstStyle>
            <a:lvl1pPr algn="l">
              <a:defRPr sz="4400" b="1" cap="all"/>
            </a:lvl1pPr>
          </a:lstStyle>
          <a:p>
            <a:r>
              <a:rPr lang="zh-CN" altLang="en-US"/>
              <a:t>单击此处编辑母版标题样式</a:t>
            </a:r>
          </a:p>
        </p:txBody>
      </p:sp>
      <p:sp>
        <p:nvSpPr>
          <p:cNvPr id="3" name="文本占位符 2"/>
          <p:cNvSpPr>
            <a:spLocks noGrp="1"/>
          </p:cNvSpPr>
          <p:nvPr>
            <p:ph type="body" idx="1"/>
          </p:nvPr>
        </p:nvSpPr>
        <p:spPr>
          <a:xfrm>
            <a:off x="853233" y="3204786"/>
            <a:ext cx="9181148" cy="1654026"/>
          </a:xfrm>
        </p:spPr>
        <p:txBody>
          <a:bodyPr anchor="b"/>
          <a:lstStyle>
            <a:lvl1pPr marL="0" indent="0">
              <a:buNone/>
              <a:defRPr sz="2200">
                <a:solidFill>
                  <a:schemeClr val="tx1">
                    <a:tint val="75000"/>
                  </a:schemeClr>
                </a:solidFill>
              </a:defRPr>
            </a:lvl1pPr>
            <a:lvl2pPr marL="503982" indent="0">
              <a:buNone/>
              <a:defRPr sz="2000">
                <a:solidFill>
                  <a:schemeClr val="tx1">
                    <a:tint val="75000"/>
                  </a:schemeClr>
                </a:solidFill>
              </a:defRPr>
            </a:lvl2pPr>
            <a:lvl3pPr marL="1007966" indent="0">
              <a:buNone/>
              <a:defRPr sz="1800">
                <a:solidFill>
                  <a:schemeClr val="tx1">
                    <a:tint val="75000"/>
                  </a:schemeClr>
                </a:solidFill>
              </a:defRPr>
            </a:lvl3pPr>
            <a:lvl4pPr marL="1511948" indent="0">
              <a:buNone/>
              <a:defRPr sz="1500">
                <a:solidFill>
                  <a:schemeClr val="tx1">
                    <a:tint val="75000"/>
                  </a:schemeClr>
                </a:solidFill>
              </a:defRPr>
            </a:lvl4pPr>
            <a:lvl5pPr marL="2015931" indent="0">
              <a:buNone/>
              <a:defRPr sz="1500">
                <a:solidFill>
                  <a:schemeClr val="tx1">
                    <a:tint val="75000"/>
                  </a:schemeClr>
                </a:solidFill>
              </a:defRPr>
            </a:lvl5pPr>
            <a:lvl6pPr marL="2519913" indent="0">
              <a:buNone/>
              <a:defRPr sz="1500">
                <a:solidFill>
                  <a:schemeClr val="tx1">
                    <a:tint val="75000"/>
                  </a:schemeClr>
                </a:solidFill>
              </a:defRPr>
            </a:lvl6pPr>
            <a:lvl7pPr marL="3023897" indent="0">
              <a:buNone/>
              <a:defRPr sz="1500">
                <a:solidFill>
                  <a:schemeClr val="tx1">
                    <a:tint val="75000"/>
                  </a:schemeClr>
                </a:solidFill>
              </a:defRPr>
            </a:lvl7pPr>
            <a:lvl8pPr marL="3527880" indent="0">
              <a:buNone/>
              <a:defRPr sz="1500">
                <a:solidFill>
                  <a:schemeClr val="tx1">
                    <a:tint val="75000"/>
                  </a:schemeClr>
                </a:solidFill>
              </a:defRPr>
            </a:lvl8pPr>
            <a:lvl9pPr marL="4031862" indent="0">
              <a:buNone/>
              <a:defRPr sz="15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707C83C2-B633-47FA-ABB4-1E667F1F3712}" type="datetime1">
              <a:rPr lang="en-US" altLang="zh-CN" smtClean="0"/>
              <a:t>11/1/2018</a:t>
            </a:fld>
            <a:endParaRPr lang="zh-CN" altLang="en-US"/>
          </a:p>
        </p:txBody>
      </p:sp>
      <p:sp>
        <p:nvSpPr>
          <p:cNvPr id="5" name="页脚占位符 4"/>
          <p:cNvSpPr>
            <a:spLocks noGrp="1"/>
          </p:cNvSpPr>
          <p:nvPr>
            <p:ph type="ftr" sz="quarter" idx="11"/>
          </p:nvPr>
        </p:nvSpPr>
        <p:spPr/>
        <p:txBody>
          <a:bodyPr/>
          <a:lstStyle/>
          <a:p>
            <a:r>
              <a:rPr lang="en-US" altLang="zh-CN"/>
              <a:t>2</a:t>
            </a:r>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1276B19-62F9-4695-8F3D-71C282F8ED2B}" type="datetime1">
              <a:rPr lang="en-US" altLang="zh-CN" smtClean="0">
                <a:solidFill>
                  <a:prstClr val="black">
                    <a:tint val="75000"/>
                  </a:prstClr>
                </a:solidFill>
              </a:rPr>
              <a:t>11/1/2018</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r>
              <a:rPr lang="en-US">
                <a:solidFill>
                  <a:prstClr val="black">
                    <a:tint val="75000"/>
                  </a:prstClr>
                </a:solidFill>
              </a:rPr>
              <a:t>2</a:t>
            </a:r>
          </a:p>
        </p:txBody>
      </p:sp>
      <p:sp>
        <p:nvSpPr>
          <p:cNvPr id="4" name="Slide Number Placeholder 3"/>
          <p:cNvSpPr>
            <a:spLocks noGrp="1"/>
          </p:cNvSpPr>
          <p:nvPr>
            <p:ph type="sldNum" sz="quarter" idx="12"/>
          </p:nvPr>
        </p:nvSpPr>
        <p:spPr/>
        <p:txBody>
          <a:bodyPr/>
          <a:lstStyle/>
          <a:p>
            <a:fld id="{C0769ECE-14F6-B44C-AB5F-842EA3B12E22}" type="slidenum">
              <a:rPr lang="en-US" smtClean="0">
                <a:solidFill>
                  <a:srgbClr val="EEECE1">
                    <a:lumMod val="25000"/>
                  </a:srgbClr>
                </a:solidFill>
              </a:rPr>
              <a:pPr/>
              <a:t>‹#›</a:t>
            </a:fld>
            <a:endParaRPr lang="en-US">
              <a:solidFill>
                <a:srgbClr val="EEECE1">
                  <a:lumMod val="25000"/>
                </a:srgbClr>
              </a:solidFill>
            </a:endParaRPr>
          </a:p>
        </p:txBody>
      </p:sp>
    </p:spTree>
    <p:extLst>
      <p:ext uri="{BB962C8B-B14F-4D97-AF65-F5344CB8AC3E}">
        <p14:creationId xmlns:p14="http://schemas.microsoft.com/office/powerpoint/2010/main" val="24278785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40068" y="301050"/>
            <a:ext cx="3553570" cy="1281214"/>
          </a:xfrm>
        </p:spPr>
        <p:txBody>
          <a:bodyPr anchor="b"/>
          <a:lstStyle>
            <a:lvl1pPr algn="l">
              <a:defRPr sz="2300" b="1"/>
            </a:lvl1pPr>
          </a:lstStyle>
          <a:p>
            <a:r>
              <a:rPr lang="en-US"/>
              <a:t>Click to edit Master title style</a:t>
            </a:r>
          </a:p>
        </p:txBody>
      </p:sp>
      <p:sp>
        <p:nvSpPr>
          <p:cNvPr id="3" name="Content Placeholder 2"/>
          <p:cNvSpPr>
            <a:spLocks noGrp="1"/>
          </p:cNvSpPr>
          <p:nvPr>
            <p:ph idx="1"/>
          </p:nvPr>
        </p:nvSpPr>
        <p:spPr>
          <a:xfrm>
            <a:off x="4223028" y="301051"/>
            <a:ext cx="6038255" cy="6453328"/>
          </a:xfrm>
        </p:spPr>
        <p:txBody>
          <a:bodyPr/>
          <a:lstStyle>
            <a:lvl1pPr>
              <a:defRPr sz="3700"/>
            </a:lvl1pPr>
            <a:lvl2pPr>
              <a:defRPr sz="3200"/>
            </a:lvl2pPr>
            <a:lvl3pPr>
              <a:defRPr sz="2800"/>
            </a:lvl3pPr>
            <a:lvl4pPr>
              <a:defRPr sz="2300"/>
            </a:lvl4pPr>
            <a:lvl5pPr>
              <a:defRPr sz="2300"/>
            </a:lvl5pPr>
            <a:lvl6pPr>
              <a:defRPr sz="2300"/>
            </a:lvl6pPr>
            <a:lvl7pPr>
              <a:defRPr sz="2300"/>
            </a:lvl7pPr>
            <a:lvl8pPr>
              <a:defRPr sz="2300"/>
            </a:lvl8pPr>
            <a:lvl9pPr>
              <a:defRPr sz="23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540068" y="1582265"/>
            <a:ext cx="3553570" cy="5172114"/>
          </a:xfrm>
        </p:spPr>
        <p:txBody>
          <a:bodyPr/>
          <a:lstStyle>
            <a:lvl1pPr marL="0" indent="0">
              <a:buNone/>
              <a:defRPr sz="1600"/>
            </a:lvl1pPr>
            <a:lvl2pPr marL="524637" indent="0">
              <a:buNone/>
              <a:defRPr sz="1400"/>
            </a:lvl2pPr>
            <a:lvl3pPr marL="1049274" indent="0">
              <a:buNone/>
              <a:defRPr sz="1100"/>
            </a:lvl3pPr>
            <a:lvl4pPr marL="1573911" indent="0">
              <a:buNone/>
              <a:defRPr sz="1000"/>
            </a:lvl4pPr>
            <a:lvl5pPr marL="2098548" indent="0">
              <a:buNone/>
              <a:defRPr sz="1000"/>
            </a:lvl5pPr>
            <a:lvl6pPr marL="2623185" indent="0">
              <a:buNone/>
              <a:defRPr sz="1000"/>
            </a:lvl6pPr>
            <a:lvl7pPr marL="3147822" indent="0">
              <a:buNone/>
              <a:defRPr sz="1000"/>
            </a:lvl7pPr>
            <a:lvl8pPr marL="3672459" indent="0">
              <a:buNone/>
              <a:defRPr sz="1000"/>
            </a:lvl8pPr>
            <a:lvl9pPr marL="4197096"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059F7AB-42FA-4B38-AE23-2A119104547F}" type="datetime1">
              <a:rPr lang="en-US" altLang="zh-CN" smtClean="0">
                <a:solidFill>
                  <a:prstClr val="black">
                    <a:tint val="75000"/>
                  </a:prstClr>
                </a:solidFill>
              </a:rPr>
              <a:t>11/1/2018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r>
              <a:rPr lang="en-US">
                <a:solidFill>
                  <a:prstClr val="black">
                    <a:tint val="75000"/>
                  </a:prstClr>
                </a:solidFill>
              </a:rPr>
              <a:t>2</a:t>
            </a:r>
          </a:p>
        </p:txBody>
      </p:sp>
      <p:sp>
        <p:nvSpPr>
          <p:cNvPr id="7" name="Slide Number Placeholder 6"/>
          <p:cNvSpPr>
            <a:spLocks noGrp="1"/>
          </p:cNvSpPr>
          <p:nvPr>
            <p:ph type="sldNum" sz="quarter" idx="12"/>
          </p:nvPr>
        </p:nvSpPr>
        <p:spPr/>
        <p:txBody>
          <a:bodyPr/>
          <a:lstStyle/>
          <a:p>
            <a:fld id="{C0769ECE-14F6-B44C-AB5F-842EA3B12E22}" type="slidenum">
              <a:rPr lang="en-US" smtClean="0">
                <a:solidFill>
                  <a:srgbClr val="EEECE1">
                    <a:lumMod val="25000"/>
                  </a:srgbClr>
                </a:solidFill>
              </a:rPr>
              <a:pPr/>
              <a:t>‹#›</a:t>
            </a:fld>
            <a:endParaRPr lang="en-US">
              <a:solidFill>
                <a:srgbClr val="EEECE1">
                  <a:lumMod val="25000"/>
                </a:srgbClr>
              </a:solidFill>
            </a:endParaRPr>
          </a:p>
        </p:txBody>
      </p:sp>
    </p:spTree>
    <p:extLst>
      <p:ext uri="{BB962C8B-B14F-4D97-AF65-F5344CB8AC3E}">
        <p14:creationId xmlns:p14="http://schemas.microsoft.com/office/powerpoint/2010/main" val="146128772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17140" y="5292884"/>
            <a:ext cx="6480810" cy="624855"/>
          </a:xfrm>
        </p:spPr>
        <p:txBody>
          <a:bodyPr anchor="b"/>
          <a:lstStyle>
            <a:lvl1pPr algn="l">
              <a:defRPr sz="2300" b="1"/>
            </a:lvl1pPr>
          </a:lstStyle>
          <a:p>
            <a:r>
              <a:rPr lang="en-US"/>
              <a:t>Click to edit Master title style</a:t>
            </a:r>
          </a:p>
        </p:txBody>
      </p:sp>
      <p:sp>
        <p:nvSpPr>
          <p:cNvPr id="3" name="Picture Placeholder 2"/>
          <p:cNvSpPr>
            <a:spLocks noGrp="1"/>
          </p:cNvSpPr>
          <p:nvPr>
            <p:ph type="pic" idx="1"/>
          </p:nvPr>
        </p:nvSpPr>
        <p:spPr>
          <a:xfrm>
            <a:off x="2117140" y="675613"/>
            <a:ext cx="6480810" cy="4536758"/>
          </a:xfrm>
        </p:spPr>
        <p:txBody>
          <a:bodyPr/>
          <a:lstStyle>
            <a:lvl1pPr marL="0" indent="0">
              <a:buNone/>
              <a:defRPr sz="3700"/>
            </a:lvl1pPr>
            <a:lvl2pPr marL="524637" indent="0">
              <a:buNone/>
              <a:defRPr sz="3200"/>
            </a:lvl2pPr>
            <a:lvl3pPr marL="1049274" indent="0">
              <a:buNone/>
              <a:defRPr sz="2800"/>
            </a:lvl3pPr>
            <a:lvl4pPr marL="1573911" indent="0">
              <a:buNone/>
              <a:defRPr sz="2300"/>
            </a:lvl4pPr>
            <a:lvl5pPr marL="2098548" indent="0">
              <a:buNone/>
              <a:defRPr sz="2300"/>
            </a:lvl5pPr>
            <a:lvl6pPr marL="2623185" indent="0">
              <a:buNone/>
              <a:defRPr sz="2300"/>
            </a:lvl6pPr>
            <a:lvl7pPr marL="3147822" indent="0">
              <a:buNone/>
              <a:defRPr sz="2300"/>
            </a:lvl7pPr>
            <a:lvl8pPr marL="3672459" indent="0">
              <a:buNone/>
              <a:defRPr sz="2300"/>
            </a:lvl8pPr>
            <a:lvl9pPr marL="4197096" indent="0">
              <a:buNone/>
              <a:defRPr sz="2300"/>
            </a:lvl9pPr>
          </a:lstStyle>
          <a:p>
            <a:endParaRPr lang="en-US"/>
          </a:p>
        </p:txBody>
      </p:sp>
      <p:sp>
        <p:nvSpPr>
          <p:cNvPr id="4" name="Text Placeholder 3"/>
          <p:cNvSpPr>
            <a:spLocks noGrp="1"/>
          </p:cNvSpPr>
          <p:nvPr>
            <p:ph type="body" sz="half" idx="2"/>
          </p:nvPr>
        </p:nvSpPr>
        <p:spPr>
          <a:xfrm>
            <a:off x="2117140" y="5917739"/>
            <a:ext cx="6480810" cy="887398"/>
          </a:xfrm>
        </p:spPr>
        <p:txBody>
          <a:bodyPr/>
          <a:lstStyle>
            <a:lvl1pPr marL="0" indent="0">
              <a:buNone/>
              <a:defRPr sz="1600"/>
            </a:lvl1pPr>
            <a:lvl2pPr marL="524637" indent="0">
              <a:buNone/>
              <a:defRPr sz="1400"/>
            </a:lvl2pPr>
            <a:lvl3pPr marL="1049274" indent="0">
              <a:buNone/>
              <a:defRPr sz="1100"/>
            </a:lvl3pPr>
            <a:lvl4pPr marL="1573911" indent="0">
              <a:buNone/>
              <a:defRPr sz="1000"/>
            </a:lvl4pPr>
            <a:lvl5pPr marL="2098548" indent="0">
              <a:buNone/>
              <a:defRPr sz="1000"/>
            </a:lvl5pPr>
            <a:lvl6pPr marL="2623185" indent="0">
              <a:buNone/>
              <a:defRPr sz="1000"/>
            </a:lvl6pPr>
            <a:lvl7pPr marL="3147822" indent="0">
              <a:buNone/>
              <a:defRPr sz="1000"/>
            </a:lvl7pPr>
            <a:lvl8pPr marL="3672459" indent="0">
              <a:buNone/>
              <a:defRPr sz="1000"/>
            </a:lvl8pPr>
            <a:lvl9pPr marL="4197096"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EBDF8D7-9B2D-4DE9-8E7B-FBE9CA3F1199}" type="datetime1">
              <a:rPr lang="en-US" altLang="zh-CN" smtClean="0">
                <a:solidFill>
                  <a:prstClr val="black">
                    <a:tint val="75000"/>
                  </a:prstClr>
                </a:solidFill>
              </a:rPr>
              <a:t>11/1/2018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r>
              <a:rPr lang="en-US">
                <a:solidFill>
                  <a:prstClr val="black">
                    <a:tint val="75000"/>
                  </a:prstClr>
                </a:solidFill>
              </a:rPr>
              <a:t>2</a:t>
            </a:r>
          </a:p>
        </p:txBody>
      </p:sp>
      <p:sp>
        <p:nvSpPr>
          <p:cNvPr id="7" name="Slide Number Placeholder 6"/>
          <p:cNvSpPr>
            <a:spLocks noGrp="1"/>
          </p:cNvSpPr>
          <p:nvPr>
            <p:ph type="sldNum" sz="quarter" idx="12"/>
          </p:nvPr>
        </p:nvSpPr>
        <p:spPr/>
        <p:txBody>
          <a:bodyPr/>
          <a:lstStyle/>
          <a:p>
            <a:fld id="{C0769ECE-14F6-B44C-AB5F-842EA3B12E22}" type="slidenum">
              <a:rPr lang="en-US" smtClean="0">
                <a:solidFill>
                  <a:srgbClr val="EEECE1">
                    <a:lumMod val="25000"/>
                  </a:srgbClr>
                </a:solidFill>
              </a:rPr>
              <a:pPr/>
              <a:t>‹#›</a:t>
            </a:fld>
            <a:endParaRPr lang="en-US">
              <a:solidFill>
                <a:srgbClr val="EEECE1">
                  <a:lumMod val="25000"/>
                </a:srgbClr>
              </a:solidFill>
            </a:endParaRPr>
          </a:p>
        </p:txBody>
      </p:sp>
    </p:spTree>
    <p:extLst>
      <p:ext uri="{BB962C8B-B14F-4D97-AF65-F5344CB8AC3E}">
        <p14:creationId xmlns:p14="http://schemas.microsoft.com/office/powerpoint/2010/main" val="307526111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21B8939-1402-4205-AC68-35F70176274A}" type="datetime1">
              <a:rPr lang="en-US" altLang="zh-CN" smtClean="0">
                <a:solidFill>
                  <a:prstClr val="black">
                    <a:tint val="75000"/>
                  </a:prstClr>
                </a:solidFill>
              </a:rPr>
              <a:t>11/1/2018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a:solidFill>
                  <a:prstClr val="black">
                    <a:tint val="75000"/>
                  </a:prstClr>
                </a:solidFill>
              </a:rPr>
              <a:t>2</a:t>
            </a:r>
          </a:p>
        </p:txBody>
      </p:sp>
      <p:sp>
        <p:nvSpPr>
          <p:cNvPr id="6" name="Slide Number Placeholder 5"/>
          <p:cNvSpPr>
            <a:spLocks noGrp="1"/>
          </p:cNvSpPr>
          <p:nvPr>
            <p:ph type="sldNum" sz="quarter" idx="12"/>
          </p:nvPr>
        </p:nvSpPr>
        <p:spPr/>
        <p:txBody>
          <a:bodyPr/>
          <a:lstStyle/>
          <a:p>
            <a:fld id="{C0769ECE-14F6-B44C-AB5F-842EA3B12E22}" type="slidenum">
              <a:rPr lang="en-US" smtClean="0">
                <a:solidFill>
                  <a:srgbClr val="EEECE1">
                    <a:lumMod val="25000"/>
                  </a:srgbClr>
                </a:solidFill>
              </a:rPr>
              <a:pPr/>
              <a:t>‹#›</a:t>
            </a:fld>
            <a:endParaRPr lang="en-US">
              <a:solidFill>
                <a:srgbClr val="EEECE1">
                  <a:lumMod val="25000"/>
                </a:srgbClr>
              </a:solidFill>
            </a:endParaRPr>
          </a:p>
        </p:txBody>
      </p:sp>
    </p:spTree>
    <p:extLst>
      <p:ext uri="{BB962C8B-B14F-4D97-AF65-F5344CB8AC3E}">
        <p14:creationId xmlns:p14="http://schemas.microsoft.com/office/powerpoint/2010/main" val="170239390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830979" y="302802"/>
            <a:ext cx="2430304" cy="645157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540067" y="302802"/>
            <a:ext cx="7110889" cy="645157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3543273-49FB-40D0-BE9F-8B3E1BF555D7}" type="datetime1">
              <a:rPr lang="en-US" altLang="zh-CN" smtClean="0">
                <a:solidFill>
                  <a:prstClr val="black">
                    <a:tint val="75000"/>
                  </a:prstClr>
                </a:solidFill>
              </a:rPr>
              <a:t>11/1/2018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a:solidFill>
                  <a:prstClr val="black">
                    <a:tint val="75000"/>
                  </a:prstClr>
                </a:solidFill>
              </a:rPr>
              <a:t>2</a:t>
            </a:r>
          </a:p>
        </p:txBody>
      </p:sp>
      <p:sp>
        <p:nvSpPr>
          <p:cNvPr id="6" name="Slide Number Placeholder 5"/>
          <p:cNvSpPr>
            <a:spLocks noGrp="1"/>
          </p:cNvSpPr>
          <p:nvPr>
            <p:ph type="sldNum" sz="quarter" idx="12"/>
          </p:nvPr>
        </p:nvSpPr>
        <p:spPr/>
        <p:txBody>
          <a:bodyPr/>
          <a:lstStyle/>
          <a:p>
            <a:fld id="{C0769ECE-14F6-B44C-AB5F-842EA3B12E22}" type="slidenum">
              <a:rPr lang="en-US" smtClean="0">
                <a:solidFill>
                  <a:srgbClr val="EEECE1">
                    <a:lumMod val="25000"/>
                  </a:srgbClr>
                </a:solidFill>
              </a:rPr>
              <a:pPr/>
              <a:t>‹#›</a:t>
            </a:fld>
            <a:endParaRPr lang="en-US">
              <a:solidFill>
                <a:srgbClr val="EEECE1">
                  <a:lumMod val="25000"/>
                </a:srgbClr>
              </a:solidFill>
            </a:endParaRPr>
          </a:p>
        </p:txBody>
      </p:sp>
    </p:spTree>
    <p:extLst>
      <p:ext uri="{BB962C8B-B14F-4D97-AF65-F5344CB8AC3E}">
        <p14:creationId xmlns:p14="http://schemas.microsoft.com/office/powerpoint/2010/main" val="181616393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810102" y="2348895"/>
            <a:ext cx="9181148" cy="1620771"/>
          </a:xfrm>
        </p:spPr>
        <p:txBody>
          <a:bodyPr/>
          <a:lstStyle/>
          <a:p>
            <a:r>
              <a:rPr lang="zh-CN" altLang="en-US"/>
              <a:t>单击此处编辑母版标题样式</a:t>
            </a:r>
          </a:p>
        </p:txBody>
      </p:sp>
      <p:sp>
        <p:nvSpPr>
          <p:cNvPr id="3" name="副标题 2"/>
          <p:cNvSpPr>
            <a:spLocks noGrp="1"/>
          </p:cNvSpPr>
          <p:nvPr>
            <p:ph type="subTitle" idx="1"/>
          </p:nvPr>
        </p:nvSpPr>
        <p:spPr>
          <a:xfrm>
            <a:off x="1620203" y="4284718"/>
            <a:ext cx="7560946" cy="1932323"/>
          </a:xfrm>
        </p:spPr>
        <p:txBody>
          <a:bodyPr/>
          <a:lstStyle>
            <a:lvl1pPr marL="0" indent="0" algn="ctr">
              <a:buNone/>
              <a:defRPr>
                <a:solidFill>
                  <a:schemeClr val="tx1">
                    <a:tint val="75000"/>
                  </a:schemeClr>
                </a:solidFill>
              </a:defRPr>
            </a:lvl1pPr>
            <a:lvl2pPr marL="503982" indent="0" algn="ctr">
              <a:buNone/>
              <a:defRPr>
                <a:solidFill>
                  <a:schemeClr val="tx1">
                    <a:tint val="75000"/>
                  </a:schemeClr>
                </a:solidFill>
              </a:defRPr>
            </a:lvl2pPr>
            <a:lvl3pPr marL="1007966" indent="0" algn="ctr">
              <a:buNone/>
              <a:defRPr>
                <a:solidFill>
                  <a:schemeClr val="tx1">
                    <a:tint val="75000"/>
                  </a:schemeClr>
                </a:solidFill>
              </a:defRPr>
            </a:lvl3pPr>
            <a:lvl4pPr marL="1511948" indent="0" algn="ctr">
              <a:buNone/>
              <a:defRPr>
                <a:solidFill>
                  <a:schemeClr val="tx1">
                    <a:tint val="75000"/>
                  </a:schemeClr>
                </a:solidFill>
              </a:defRPr>
            </a:lvl4pPr>
            <a:lvl5pPr marL="2015931" indent="0" algn="ctr">
              <a:buNone/>
              <a:defRPr>
                <a:solidFill>
                  <a:schemeClr val="tx1">
                    <a:tint val="75000"/>
                  </a:schemeClr>
                </a:solidFill>
              </a:defRPr>
            </a:lvl5pPr>
            <a:lvl6pPr marL="2519913" indent="0" algn="ctr">
              <a:buNone/>
              <a:defRPr>
                <a:solidFill>
                  <a:schemeClr val="tx1">
                    <a:tint val="75000"/>
                  </a:schemeClr>
                </a:solidFill>
              </a:defRPr>
            </a:lvl6pPr>
            <a:lvl7pPr marL="3023897" indent="0" algn="ctr">
              <a:buNone/>
              <a:defRPr>
                <a:solidFill>
                  <a:schemeClr val="tx1">
                    <a:tint val="75000"/>
                  </a:schemeClr>
                </a:solidFill>
              </a:defRPr>
            </a:lvl7pPr>
            <a:lvl8pPr marL="3527880" indent="0" algn="ctr">
              <a:buNone/>
              <a:defRPr>
                <a:solidFill>
                  <a:schemeClr val="tx1">
                    <a:tint val="75000"/>
                  </a:schemeClr>
                </a:solidFill>
              </a:defRPr>
            </a:lvl8pPr>
            <a:lvl9pPr marL="4031862"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2018/11/1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160615242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2018/11/1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323613348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53233" y="4858814"/>
            <a:ext cx="9181148" cy="1501751"/>
          </a:xfrm>
        </p:spPr>
        <p:txBody>
          <a:bodyPr anchor="t"/>
          <a:lstStyle>
            <a:lvl1pPr algn="l">
              <a:defRPr sz="4400" b="1" cap="all"/>
            </a:lvl1pPr>
          </a:lstStyle>
          <a:p>
            <a:r>
              <a:rPr lang="zh-CN" altLang="en-US"/>
              <a:t>单击此处编辑母版标题样式</a:t>
            </a:r>
          </a:p>
        </p:txBody>
      </p:sp>
      <p:sp>
        <p:nvSpPr>
          <p:cNvPr id="3" name="文本占位符 2"/>
          <p:cNvSpPr>
            <a:spLocks noGrp="1"/>
          </p:cNvSpPr>
          <p:nvPr>
            <p:ph type="body" idx="1"/>
          </p:nvPr>
        </p:nvSpPr>
        <p:spPr>
          <a:xfrm>
            <a:off x="853233" y="3204786"/>
            <a:ext cx="9181148" cy="1654026"/>
          </a:xfrm>
        </p:spPr>
        <p:txBody>
          <a:bodyPr anchor="b"/>
          <a:lstStyle>
            <a:lvl1pPr marL="0" indent="0">
              <a:buNone/>
              <a:defRPr sz="2200">
                <a:solidFill>
                  <a:schemeClr val="tx1">
                    <a:tint val="75000"/>
                  </a:schemeClr>
                </a:solidFill>
              </a:defRPr>
            </a:lvl1pPr>
            <a:lvl2pPr marL="503982" indent="0">
              <a:buNone/>
              <a:defRPr sz="2000">
                <a:solidFill>
                  <a:schemeClr val="tx1">
                    <a:tint val="75000"/>
                  </a:schemeClr>
                </a:solidFill>
              </a:defRPr>
            </a:lvl2pPr>
            <a:lvl3pPr marL="1007966" indent="0">
              <a:buNone/>
              <a:defRPr sz="1800">
                <a:solidFill>
                  <a:schemeClr val="tx1">
                    <a:tint val="75000"/>
                  </a:schemeClr>
                </a:solidFill>
              </a:defRPr>
            </a:lvl3pPr>
            <a:lvl4pPr marL="1511948" indent="0">
              <a:buNone/>
              <a:defRPr sz="1500">
                <a:solidFill>
                  <a:schemeClr val="tx1">
                    <a:tint val="75000"/>
                  </a:schemeClr>
                </a:solidFill>
              </a:defRPr>
            </a:lvl4pPr>
            <a:lvl5pPr marL="2015931" indent="0">
              <a:buNone/>
              <a:defRPr sz="1500">
                <a:solidFill>
                  <a:schemeClr val="tx1">
                    <a:tint val="75000"/>
                  </a:schemeClr>
                </a:solidFill>
              </a:defRPr>
            </a:lvl5pPr>
            <a:lvl6pPr marL="2519913" indent="0">
              <a:buNone/>
              <a:defRPr sz="1500">
                <a:solidFill>
                  <a:schemeClr val="tx1">
                    <a:tint val="75000"/>
                  </a:schemeClr>
                </a:solidFill>
              </a:defRPr>
            </a:lvl6pPr>
            <a:lvl7pPr marL="3023897" indent="0">
              <a:buNone/>
              <a:defRPr sz="1500">
                <a:solidFill>
                  <a:schemeClr val="tx1">
                    <a:tint val="75000"/>
                  </a:schemeClr>
                </a:solidFill>
              </a:defRPr>
            </a:lvl7pPr>
            <a:lvl8pPr marL="3527880" indent="0">
              <a:buNone/>
              <a:defRPr sz="1500">
                <a:solidFill>
                  <a:schemeClr val="tx1">
                    <a:tint val="75000"/>
                  </a:schemeClr>
                </a:solidFill>
              </a:defRPr>
            </a:lvl8pPr>
            <a:lvl9pPr marL="4031862" indent="0">
              <a:buNone/>
              <a:defRPr sz="15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2018/11/1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321241821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540066" y="1764295"/>
            <a:ext cx="4770596" cy="4990084"/>
          </a:xfrm>
        </p:spPr>
        <p:txBody>
          <a:bodyPr/>
          <a:lstStyle>
            <a:lvl1pPr>
              <a:defRPr sz="3100"/>
            </a:lvl1pPr>
            <a:lvl2pPr>
              <a:defRPr sz="2600"/>
            </a:lvl2pPr>
            <a:lvl3pPr>
              <a:defRPr sz="22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5490688" y="1764295"/>
            <a:ext cx="4770596" cy="4990084"/>
          </a:xfrm>
        </p:spPr>
        <p:txBody>
          <a:bodyPr/>
          <a:lstStyle>
            <a:lvl1pPr>
              <a:defRPr sz="3100"/>
            </a:lvl1pPr>
            <a:lvl2pPr>
              <a:defRPr sz="2600"/>
            </a:lvl2pPr>
            <a:lvl3pPr>
              <a:defRPr sz="22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2018/11/1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403204494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540068" y="1692535"/>
            <a:ext cx="4772472" cy="705367"/>
          </a:xfrm>
        </p:spPr>
        <p:txBody>
          <a:bodyPr anchor="b"/>
          <a:lstStyle>
            <a:lvl1pPr marL="0" indent="0">
              <a:buNone/>
              <a:defRPr sz="2600" b="1"/>
            </a:lvl1pPr>
            <a:lvl2pPr marL="503982" indent="0">
              <a:buNone/>
              <a:defRPr sz="2200" b="1"/>
            </a:lvl2pPr>
            <a:lvl3pPr marL="1007966" indent="0">
              <a:buNone/>
              <a:defRPr sz="2000" b="1"/>
            </a:lvl3pPr>
            <a:lvl4pPr marL="1511948" indent="0">
              <a:buNone/>
              <a:defRPr sz="1800" b="1"/>
            </a:lvl4pPr>
            <a:lvl5pPr marL="2015931" indent="0">
              <a:buNone/>
              <a:defRPr sz="1800" b="1"/>
            </a:lvl5pPr>
            <a:lvl6pPr marL="2519913" indent="0">
              <a:buNone/>
              <a:defRPr sz="1800" b="1"/>
            </a:lvl6pPr>
            <a:lvl7pPr marL="3023897" indent="0">
              <a:buNone/>
              <a:defRPr sz="1800" b="1"/>
            </a:lvl7pPr>
            <a:lvl8pPr marL="3527880" indent="0">
              <a:buNone/>
              <a:defRPr sz="1800" b="1"/>
            </a:lvl8pPr>
            <a:lvl9pPr marL="4031862" indent="0">
              <a:buNone/>
              <a:defRPr sz="1800" b="1"/>
            </a:lvl9pPr>
          </a:lstStyle>
          <a:p>
            <a:pPr lvl="0"/>
            <a:r>
              <a:rPr lang="zh-CN" altLang="en-US"/>
              <a:t>单击此处编辑母版文本样式</a:t>
            </a:r>
          </a:p>
        </p:txBody>
      </p:sp>
      <p:sp>
        <p:nvSpPr>
          <p:cNvPr id="4" name="内容占位符 3"/>
          <p:cNvSpPr>
            <a:spLocks noGrp="1"/>
          </p:cNvSpPr>
          <p:nvPr>
            <p:ph sz="half" idx="2"/>
          </p:nvPr>
        </p:nvSpPr>
        <p:spPr>
          <a:xfrm>
            <a:off x="540068" y="2397901"/>
            <a:ext cx="4772472" cy="4356478"/>
          </a:xfrm>
        </p:spPr>
        <p:txBody>
          <a:bodyPr/>
          <a:lstStyle>
            <a:lvl1pPr>
              <a:defRPr sz="2600"/>
            </a:lvl1pPr>
            <a:lvl2pPr>
              <a:defRPr sz="22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5486937" y="1692535"/>
            <a:ext cx="4774346" cy="705367"/>
          </a:xfrm>
        </p:spPr>
        <p:txBody>
          <a:bodyPr anchor="b"/>
          <a:lstStyle>
            <a:lvl1pPr marL="0" indent="0">
              <a:buNone/>
              <a:defRPr sz="2600" b="1"/>
            </a:lvl1pPr>
            <a:lvl2pPr marL="503982" indent="0">
              <a:buNone/>
              <a:defRPr sz="2200" b="1"/>
            </a:lvl2pPr>
            <a:lvl3pPr marL="1007966" indent="0">
              <a:buNone/>
              <a:defRPr sz="2000" b="1"/>
            </a:lvl3pPr>
            <a:lvl4pPr marL="1511948" indent="0">
              <a:buNone/>
              <a:defRPr sz="1800" b="1"/>
            </a:lvl4pPr>
            <a:lvl5pPr marL="2015931" indent="0">
              <a:buNone/>
              <a:defRPr sz="1800" b="1"/>
            </a:lvl5pPr>
            <a:lvl6pPr marL="2519913" indent="0">
              <a:buNone/>
              <a:defRPr sz="1800" b="1"/>
            </a:lvl6pPr>
            <a:lvl7pPr marL="3023897" indent="0">
              <a:buNone/>
              <a:defRPr sz="1800" b="1"/>
            </a:lvl7pPr>
            <a:lvl8pPr marL="3527880" indent="0">
              <a:buNone/>
              <a:defRPr sz="1800" b="1"/>
            </a:lvl8pPr>
            <a:lvl9pPr marL="4031862" indent="0">
              <a:buNone/>
              <a:defRPr sz="1800" b="1"/>
            </a:lvl9pPr>
          </a:lstStyle>
          <a:p>
            <a:pPr lvl="0"/>
            <a:r>
              <a:rPr lang="zh-CN" altLang="en-US"/>
              <a:t>单击此处编辑母版文本样式</a:t>
            </a:r>
          </a:p>
        </p:txBody>
      </p:sp>
      <p:sp>
        <p:nvSpPr>
          <p:cNvPr id="6" name="内容占位符 5"/>
          <p:cNvSpPr>
            <a:spLocks noGrp="1"/>
          </p:cNvSpPr>
          <p:nvPr>
            <p:ph sz="quarter" idx="4"/>
          </p:nvPr>
        </p:nvSpPr>
        <p:spPr>
          <a:xfrm>
            <a:off x="5486937" y="2397901"/>
            <a:ext cx="4774346" cy="4356478"/>
          </a:xfrm>
        </p:spPr>
        <p:txBody>
          <a:bodyPr/>
          <a:lstStyle>
            <a:lvl1pPr>
              <a:defRPr sz="2600"/>
            </a:lvl1pPr>
            <a:lvl2pPr>
              <a:defRPr sz="22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530820CF-B880-4189-942D-D702A7CBA730}" type="datetimeFigureOut">
              <a:rPr lang="zh-CN" altLang="en-US" smtClean="0"/>
              <a:t>2018/11/1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38594751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540066" y="1764295"/>
            <a:ext cx="4770596" cy="4990084"/>
          </a:xfrm>
        </p:spPr>
        <p:txBody>
          <a:bodyPr/>
          <a:lstStyle>
            <a:lvl1pPr>
              <a:defRPr sz="3100"/>
            </a:lvl1pPr>
            <a:lvl2pPr>
              <a:defRPr sz="2600"/>
            </a:lvl2pPr>
            <a:lvl3pPr>
              <a:defRPr sz="22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5490688" y="1764295"/>
            <a:ext cx="4770596" cy="4990084"/>
          </a:xfrm>
        </p:spPr>
        <p:txBody>
          <a:bodyPr/>
          <a:lstStyle>
            <a:lvl1pPr>
              <a:defRPr sz="3100"/>
            </a:lvl1pPr>
            <a:lvl2pPr>
              <a:defRPr sz="2600"/>
            </a:lvl2pPr>
            <a:lvl3pPr>
              <a:defRPr sz="22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DCFC4D8F-7A83-4E09-9D2A-8CBBCA34F234}" type="datetime1">
              <a:rPr lang="en-US" altLang="zh-CN" smtClean="0"/>
              <a:t>11/1/2018</a:t>
            </a:fld>
            <a:endParaRPr lang="zh-CN" altLang="en-US"/>
          </a:p>
        </p:txBody>
      </p:sp>
      <p:sp>
        <p:nvSpPr>
          <p:cNvPr id="6" name="页脚占位符 5"/>
          <p:cNvSpPr>
            <a:spLocks noGrp="1"/>
          </p:cNvSpPr>
          <p:nvPr>
            <p:ph type="ftr" sz="quarter" idx="11"/>
          </p:nvPr>
        </p:nvSpPr>
        <p:spPr/>
        <p:txBody>
          <a:bodyPr/>
          <a:lstStyle/>
          <a:p>
            <a:r>
              <a:rPr lang="en-US" altLang="zh-CN"/>
              <a:t>2</a:t>
            </a:r>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30820CF-B880-4189-942D-D702A7CBA730}" type="datetimeFigureOut">
              <a:rPr lang="zh-CN" altLang="en-US" smtClean="0"/>
              <a:t>2018/11/1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189374263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2018/11/1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341939894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540069" y="301050"/>
            <a:ext cx="3553570" cy="1281214"/>
          </a:xfrm>
        </p:spPr>
        <p:txBody>
          <a:bodyPr anchor="b"/>
          <a:lstStyle>
            <a:lvl1pPr algn="l">
              <a:defRPr sz="2200" b="1"/>
            </a:lvl1pPr>
          </a:lstStyle>
          <a:p>
            <a:r>
              <a:rPr lang="zh-CN" altLang="en-US"/>
              <a:t>单击此处编辑母版标题样式</a:t>
            </a:r>
          </a:p>
        </p:txBody>
      </p:sp>
      <p:sp>
        <p:nvSpPr>
          <p:cNvPr id="3" name="内容占位符 2"/>
          <p:cNvSpPr>
            <a:spLocks noGrp="1"/>
          </p:cNvSpPr>
          <p:nvPr>
            <p:ph idx="1"/>
          </p:nvPr>
        </p:nvSpPr>
        <p:spPr>
          <a:xfrm>
            <a:off x="4223029" y="301051"/>
            <a:ext cx="6038254" cy="6453328"/>
          </a:xfrm>
        </p:spPr>
        <p:txBody>
          <a:bodyPr/>
          <a:lstStyle>
            <a:lvl1pPr>
              <a:defRPr sz="3400"/>
            </a:lvl1pPr>
            <a:lvl2pPr>
              <a:defRPr sz="3100"/>
            </a:lvl2pPr>
            <a:lvl3pPr>
              <a:defRPr sz="2600"/>
            </a:lvl3pPr>
            <a:lvl4pPr>
              <a:defRPr sz="2200"/>
            </a:lvl4pPr>
            <a:lvl5pPr>
              <a:defRPr sz="2200"/>
            </a:lvl5pPr>
            <a:lvl6pPr>
              <a:defRPr sz="2200"/>
            </a:lvl6pPr>
            <a:lvl7pPr>
              <a:defRPr sz="2200"/>
            </a:lvl7pPr>
            <a:lvl8pPr>
              <a:defRPr sz="2200"/>
            </a:lvl8pPr>
            <a:lvl9pPr>
              <a:defRPr sz="22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540069" y="1582265"/>
            <a:ext cx="3553570" cy="5172114"/>
          </a:xfrm>
        </p:spPr>
        <p:txBody>
          <a:bodyPr/>
          <a:lstStyle>
            <a:lvl1pPr marL="0" indent="0">
              <a:buNone/>
              <a:defRPr sz="1500"/>
            </a:lvl1pPr>
            <a:lvl2pPr marL="503982" indent="0">
              <a:buNone/>
              <a:defRPr sz="1300"/>
            </a:lvl2pPr>
            <a:lvl3pPr marL="1007966" indent="0">
              <a:buNone/>
              <a:defRPr sz="1100"/>
            </a:lvl3pPr>
            <a:lvl4pPr marL="1511948" indent="0">
              <a:buNone/>
              <a:defRPr sz="1000"/>
            </a:lvl4pPr>
            <a:lvl5pPr marL="2015931" indent="0">
              <a:buNone/>
              <a:defRPr sz="1000"/>
            </a:lvl5pPr>
            <a:lvl6pPr marL="2519913" indent="0">
              <a:buNone/>
              <a:defRPr sz="1000"/>
            </a:lvl6pPr>
            <a:lvl7pPr marL="3023897" indent="0">
              <a:buNone/>
              <a:defRPr sz="1000"/>
            </a:lvl7pPr>
            <a:lvl8pPr marL="3527880" indent="0">
              <a:buNone/>
              <a:defRPr sz="1000"/>
            </a:lvl8pPr>
            <a:lvl9pPr marL="4031862"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2018/11/1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285950989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117141" y="5292885"/>
            <a:ext cx="6480810" cy="624855"/>
          </a:xfrm>
        </p:spPr>
        <p:txBody>
          <a:bodyPr anchor="b"/>
          <a:lstStyle>
            <a:lvl1pPr algn="l">
              <a:defRPr sz="2200" b="1"/>
            </a:lvl1pPr>
          </a:lstStyle>
          <a:p>
            <a:r>
              <a:rPr lang="zh-CN" altLang="en-US"/>
              <a:t>单击此处编辑母版标题样式</a:t>
            </a:r>
          </a:p>
        </p:txBody>
      </p:sp>
      <p:sp>
        <p:nvSpPr>
          <p:cNvPr id="3" name="图片占位符 2"/>
          <p:cNvSpPr>
            <a:spLocks noGrp="1"/>
          </p:cNvSpPr>
          <p:nvPr>
            <p:ph type="pic" idx="1"/>
          </p:nvPr>
        </p:nvSpPr>
        <p:spPr>
          <a:xfrm>
            <a:off x="2117141" y="675613"/>
            <a:ext cx="6480810" cy="4536758"/>
          </a:xfrm>
        </p:spPr>
        <p:txBody>
          <a:bodyPr/>
          <a:lstStyle>
            <a:lvl1pPr marL="0" indent="0">
              <a:buNone/>
              <a:defRPr sz="3400"/>
            </a:lvl1pPr>
            <a:lvl2pPr marL="503982" indent="0">
              <a:buNone/>
              <a:defRPr sz="3100"/>
            </a:lvl2pPr>
            <a:lvl3pPr marL="1007966" indent="0">
              <a:buNone/>
              <a:defRPr sz="2600"/>
            </a:lvl3pPr>
            <a:lvl4pPr marL="1511948" indent="0">
              <a:buNone/>
              <a:defRPr sz="2200"/>
            </a:lvl4pPr>
            <a:lvl5pPr marL="2015931" indent="0">
              <a:buNone/>
              <a:defRPr sz="2200"/>
            </a:lvl5pPr>
            <a:lvl6pPr marL="2519913" indent="0">
              <a:buNone/>
              <a:defRPr sz="2200"/>
            </a:lvl6pPr>
            <a:lvl7pPr marL="3023897" indent="0">
              <a:buNone/>
              <a:defRPr sz="2200"/>
            </a:lvl7pPr>
            <a:lvl8pPr marL="3527880" indent="0">
              <a:buNone/>
              <a:defRPr sz="2200"/>
            </a:lvl8pPr>
            <a:lvl9pPr marL="4031862" indent="0">
              <a:buNone/>
              <a:defRPr sz="2200"/>
            </a:lvl9pPr>
          </a:lstStyle>
          <a:p>
            <a:endParaRPr lang="zh-CN" altLang="en-US"/>
          </a:p>
        </p:txBody>
      </p:sp>
      <p:sp>
        <p:nvSpPr>
          <p:cNvPr id="4" name="文本占位符 3"/>
          <p:cNvSpPr>
            <a:spLocks noGrp="1"/>
          </p:cNvSpPr>
          <p:nvPr>
            <p:ph type="body" sz="half" idx="2"/>
          </p:nvPr>
        </p:nvSpPr>
        <p:spPr>
          <a:xfrm>
            <a:off x="2117141" y="5917739"/>
            <a:ext cx="6480810" cy="887398"/>
          </a:xfrm>
        </p:spPr>
        <p:txBody>
          <a:bodyPr/>
          <a:lstStyle>
            <a:lvl1pPr marL="0" indent="0">
              <a:buNone/>
              <a:defRPr sz="1500"/>
            </a:lvl1pPr>
            <a:lvl2pPr marL="503982" indent="0">
              <a:buNone/>
              <a:defRPr sz="1300"/>
            </a:lvl2pPr>
            <a:lvl3pPr marL="1007966" indent="0">
              <a:buNone/>
              <a:defRPr sz="1100"/>
            </a:lvl3pPr>
            <a:lvl4pPr marL="1511948" indent="0">
              <a:buNone/>
              <a:defRPr sz="1000"/>
            </a:lvl4pPr>
            <a:lvl5pPr marL="2015931" indent="0">
              <a:buNone/>
              <a:defRPr sz="1000"/>
            </a:lvl5pPr>
            <a:lvl6pPr marL="2519913" indent="0">
              <a:buNone/>
              <a:defRPr sz="1000"/>
            </a:lvl6pPr>
            <a:lvl7pPr marL="3023897" indent="0">
              <a:buNone/>
              <a:defRPr sz="1000"/>
            </a:lvl7pPr>
            <a:lvl8pPr marL="3527880" indent="0">
              <a:buNone/>
              <a:defRPr sz="1000"/>
            </a:lvl8pPr>
            <a:lvl9pPr marL="4031862"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2018/11/1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82915484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2018/11/1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88791259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830979" y="302803"/>
            <a:ext cx="2430304" cy="645157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540069" y="302803"/>
            <a:ext cx="7110888" cy="645157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2018/11/1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76282680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540919" y="303278"/>
            <a:ext cx="9721216" cy="1259151"/>
          </a:xfrm>
        </p:spPr>
        <p:txBody>
          <a:bodyPr/>
          <a:lstStyle>
            <a:lvl1pPr>
              <a:defRPr>
                <a:latin typeface="Gill Sans MT" panose="020B0502020104020203" pitchFamily="34" charset="0"/>
              </a:defRPr>
            </a:lvl1pPr>
          </a:lstStyle>
          <a:p>
            <a:r>
              <a:rPr lang="en-US" dirty="0"/>
              <a:t>Click to edit Master title style</a:t>
            </a:r>
          </a:p>
        </p:txBody>
      </p:sp>
      <p:sp>
        <p:nvSpPr>
          <p:cNvPr id="3" name="Text Placeholder 2"/>
          <p:cNvSpPr>
            <a:spLocks noGrp="1"/>
          </p:cNvSpPr>
          <p:nvPr>
            <p:ph type="body" sz="half" idx="1"/>
          </p:nvPr>
        </p:nvSpPr>
        <p:spPr>
          <a:xfrm>
            <a:off x="540919" y="1764085"/>
            <a:ext cx="4778110" cy="4990560"/>
          </a:xfrm>
        </p:spPr>
        <p:txBody>
          <a:bodyPr/>
          <a:lstStyle>
            <a:lvl1pPr>
              <a:defRPr>
                <a:latin typeface="Gill Sans MT" panose="020B0502020104020203" pitchFamily="34" charset="0"/>
              </a:defRPr>
            </a:lvl1pPr>
            <a:lvl2pPr>
              <a:defRPr>
                <a:latin typeface="Gill Sans MT" panose="020B0502020104020203" pitchFamily="34" charset="0"/>
              </a:defRPr>
            </a:lvl2pPr>
            <a:lvl3pPr>
              <a:defRPr>
                <a:latin typeface="Gill Sans MT" panose="020B0502020104020203" pitchFamily="34" charset="0"/>
              </a:defRPr>
            </a:lvl3pPr>
            <a:lvl4pPr>
              <a:defRPr>
                <a:latin typeface="Gill Sans MT" panose="020B0502020104020203" pitchFamily="34" charset="0"/>
              </a:defRPr>
            </a:lvl4pPr>
            <a:lvl5pPr>
              <a:defRPr>
                <a:latin typeface="Gill Sans MT" panose="020B05020201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quarter" idx="2"/>
          </p:nvPr>
        </p:nvSpPr>
        <p:spPr>
          <a:xfrm>
            <a:off x="5482324" y="1764083"/>
            <a:ext cx="4779810" cy="2418270"/>
          </a:xfrm>
        </p:spPr>
        <p:txBody>
          <a:bodyPr/>
          <a:lstStyle>
            <a:lvl1pPr>
              <a:defRPr>
                <a:latin typeface="Gill Sans MT" panose="020B0502020104020203" pitchFamily="34" charset="0"/>
              </a:defRPr>
            </a:lvl1pPr>
            <a:lvl2pPr>
              <a:defRPr>
                <a:latin typeface="Gill Sans MT" panose="020B0502020104020203" pitchFamily="34" charset="0"/>
              </a:defRPr>
            </a:lvl2pPr>
            <a:lvl3pPr>
              <a:defRPr>
                <a:latin typeface="Gill Sans MT" panose="020B0502020104020203" pitchFamily="34" charset="0"/>
              </a:defRPr>
            </a:lvl3pPr>
            <a:lvl4pPr>
              <a:defRPr>
                <a:latin typeface="Gill Sans MT" panose="020B0502020104020203" pitchFamily="34" charset="0"/>
              </a:defRPr>
            </a:lvl4pPr>
            <a:lvl5pPr>
              <a:defRPr>
                <a:latin typeface="Gill Sans MT" panose="020B05020201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4"/>
          <p:cNvSpPr>
            <a:spLocks noGrp="1"/>
          </p:cNvSpPr>
          <p:nvPr>
            <p:ph sz="quarter" idx="3"/>
          </p:nvPr>
        </p:nvSpPr>
        <p:spPr>
          <a:xfrm>
            <a:off x="5482324" y="4334786"/>
            <a:ext cx="4779810" cy="2419858"/>
          </a:xfrm>
        </p:spPr>
        <p:txBody>
          <a:bodyPr/>
          <a:lstStyle>
            <a:lvl1pPr>
              <a:defRPr>
                <a:latin typeface="Gill Sans MT" panose="020B0502020104020203" pitchFamily="34" charset="0"/>
              </a:defRPr>
            </a:lvl1pPr>
            <a:lvl2pPr>
              <a:defRPr>
                <a:latin typeface="Gill Sans MT" panose="020B0502020104020203" pitchFamily="34" charset="0"/>
              </a:defRPr>
            </a:lvl2pPr>
            <a:lvl3pPr>
              <a:defRPr>
                <a:latin typeface="Gill Sans MT" panose="020B0502020104020203" pitchFamily="34" charset="0"/>
              </a:defRPr>
            </a:lvl3pPr>
            <a:lvl4pPr>
              <a:defRPr>
                <a:latin typeface="Gill Sans MT" panose="020B0502020104020203" pitchFamily="34" charset="0"/>
              </a:defRPr>
            </a:lvl4pPr>
            <a:lvl5pPr>
              <a:defRPr>
                <a:latin typeface="Gill Sans MT" panose="020B05020201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Rectangle 2"/>
          <p:cNvSpPr>
            <a:spLocks noGrp="1" noChangeArrowheads="1"/>
          </p:cNvSpPr>
          <p:nvPr>
            <p:ph type="dt" sz="half" idx="10"/>
          </p:nvPr>
        </p:nvSpPr>
        <p:spPr>
          <a:ln/>
        </p:spPr>
        <p:txBody>
          <a:bodyPr/>
          <a:lstStyle>
            <a:lvl1pPr>
              <a:defRPr/>
            </a:lvl1pPr>
          </a:lstStyle>
          <a:p>
            <a:pPr>
              <a:defRPr/>
            </a:pPr>
            <a:endParaRPr lang="en-US" altLang="zh-CN"/>
          </a:p>
        </p:txBody>
      </p:sp>
      <p:sp>
        <p:nvSpPr>
          <p:cNvPr id="7" name="Rectangle 3"/>
          <p:cNvSpPr>
            <a:spLocks noGrp="1" noChangeArrowheads="1"/>
          </p:cNvSpPr>
          <p:nvPr>
            <p:ph type="sldNum" sz="quarter" idx="11"/>
          </p:nvPr>
        </p:nvSpPr>
        <p:spPr>
          <a:ln/>
        </p:spPr>
        <p:txBody>
          <a:bodyPr/>
          <a:lstStyle>
            <a:lvl1pPr>
              <a:defRPr/>
            </a:lvl1pPr>
          </a:lstStyle>
          <a:p>
            <a:pPr>
              <a:defRPr/>
            </a:pPr>
            <a:fld id="{EB1829BA-1834-4EDF-AB4A-C73D213EE0AA}" type="slidenum">
              <a:rPr lang="zh-CN" altLang="en-US"/>
              <a:pPr>
                <a:defRPr/>
              </a:pPr>
              <a:t>‹#›</a:t>
            </a:fld>
            <a:endParaRPr lang="en-US" altLang="zh-CN"/>
          </a:p>
        </p:txBody>
      </p:sp>
      <p:sp>
        <p:nvSpPr>
          <p:cNvPr id="8" name="Rectangle 14"/>
          <p:cNvSpPr>
            <a:spLocks noGrp="1" noChangeArrowheads="1"/>
          </p:cNvSpPr>
          <p:nvPr>
            <p:ph type="ftr" sz="quarter" idx="12"/>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6747981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540068" y="1692535"/>
            <a:ext cx="4772472" cy="705367"/>
          </a:xfrm>
        </p:spPr>
        <p:txBody>
          <a:bodyPr anchor="b"/>
          <a:lstStyle>
            <a:lvl1pPr marL="0" indent="0">
              <a:buNone/>
              <a:defRPr sz="2600" b="1"/>
            </a:lvl1pPr>
            <a:lvl2pPr marL="503982" indent="0">
              <a:buNone/>
              <a:defRPr sz="2200" b="1"/>
            </a:lvl2pPr>
            <a:lvl3pPr marL="1007966" indent="0">
              <a:buNone/>
              <a:defRPr sz="2000" b="1"/>
            </a:lvl3pPr>
            <a:lvl4pPr marL="1511948" indent="0">
              <a:buNone/>
              <a:defRPr sz="1800" b="1"/>
            </a:lvl4pPr>
            <a:lvl5pPr marL="2015931" indent="0">
              <a:buNone/>
              <a:defRPr sz="1800" b="1"/>
            </a:lvl5pPr>
            <a:lvl6pPr marL="2519913" indent="0">
              <a:buNone/>
              <a:defRPr sz="1800" b="1"/>
            </a:lvl6pPr>
            <a:lvl7pPr marL="3023897" indent="0">
              <a:buNone/>
              <a:defRPr sz="1800" b="1"/>
            </a:lvl7pPr>
            <a:lvl8pPr marL="3527880" indent="0">
              <a:buNone/>
              <a:defRPr sz="1800" b="1"/>
            </a:lvl8pPr>
            <a:lvl9pPr marL="4031862" indent="0">
              <a:buNone/>
              <a:defRPr sz="1800" b="1"/>
            </a:lvl9pPr>
          </a:lstStyle>
          <a:p>
            <a:pPr lvl="0"/>
            <a:r>
              <a:rPr lang="zh-CN" altLang="en-US"/>
              <a:t>单击此处编辑母版文本样式</a:t>
            </a:r>
          </a:p>
        </p:txBody>
      </p:sp>
      <p:sp>
        <p:nvSpPr>
          <p:cNvPr id="4" name="内容占位符 3"/>
          <p:cNvSpPr>
            <a:spLocks noGrp="1"/>
          </p:cNvSpPr>
          <p:nvPr>
            <p:ph sz="half" idx="2"/>
          </p:nvPr>
        </p:nvSpPr>
        <p:spPr>
          <a:xfrm>
            <a:off x="540068" y="2397901"/>
            <a:ext cx="4772472" cy="4356478"/>
          </a:xfrm>
        </p:spPr>
        <p:txBody>
          <a:bodyPr/>
          <a:lstStyle>
            <a:lvl1pPr>
              <a:defRPr sz="2600"/>
            </a:lvl1pPr>
            <a:lvl2pPr>
              <a:defRPr sz="22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5486937" y="1692535"/>
            <a:ext cx="4774346" cy="705367"/>
          </a:xfrm>
        </p:spPr>
        <p:txBody>
          <a:bodyPr anchor="b"/>
          <a:lstStyle>
            <a:lvl1pPr marL="0" indent="0">
              <a:buNone/>
              <a:defRPr sz="2600" b="1"/>
            </a:lvl1pPr>
            <a:lvl2pPr marL="503982" indent="0">
              <a:buNone/>
              <a:defRPr sz="2200" b="1"/>
            </a:lvl2pPr>
            <a:lvl3pPr marL="1007966" indent="0">
              <a:buNone/>
              <a:defRPr sz="2000" b="1"/>
            </a:lvl3pPr>
            <a:lvl4pPr marL="1511948" indent="0">
              <a:buNone/>
              <a:defRPr sz="1800" b="1"/>
            </a:lvl4pPr>
            <a:lvl5pPr marL="2015931" indent="0">
              <a:buNone/>
              <a:defRPr sz="1800" b="1"/>
            </a:lvl5pPr>
            <a:lvl6pPr marL="2519913" indent="0">
              <a:buNone/>
              <a:defRPr sz="1800" b="1"/>
            </a:lvl6pPr>
            <a:lvl7pPr marL="3023897" indent="0">
              <a:buNone/>
              <a:defRPr sz="1800" b="1"/>
            </a:lvl7pPr>
            <a:lvl8pPr marL="3527880" indent="0">
              <a:buNone/>
              <a:defRPr sz="1800" b="1"/>
            </a:lvl8pPr>
            <a:lvl9pPr marL="4031862" indent="0">
              <a:buNone/>
              <a:defRPr sz="1800" b="1"/>
            </a:lvl9pPr>
          </a:lstStyle>
          <a:p>
            <a:pPr lvl="0"/>
            <a:r>
              <a:rPr lang="zh-CN" altLang="en-US"/>
              <a:t>单击此处编辑母版文本样式</a:t>
            </a:r>
          </a:p>
        </p:txBody>
      </p:sp>
      <p:sp>
        <p:nvSpPr>
          <p:cNvPr id="6" name="内容占位符 5"/>
          <p:cNvSpPr>
            <a:spLocks noGrp="1"/>
          </p:cNvSpPr>
          <p:nvPr>
            <p:ph sz="quarter" idx="4"/>
          </p:nvPr>
        </p:nvSpPr>
        <p:spPr>
          <a:xfrm>
            <a:off x="5486937" y="2397901"/>
            <a:ext cx="4774346" cy="4356478"/>
          </a:xfrm>
        </p:spPr>
        <p:txBody>
          <a:bodyPr/>
          <a:lstStyle>
            <a:lvl1pPr>
              <a:defRPr sz="2600"/>
            </a:lvl1pPr>
            <a:lvl2pPr>
              <a:defRPr sz="22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CB68C932-6894-4569-A1BD-D48BDE73DBBA}" type="datetime1">
              <a:rPr lang="en-US" altLang="zh-CN" smtClean="0"/>
              <a:t>11/1/2018</a:t>
            </a:fld>
            <a:endParaRPr lang="zh-CN" altLang="en-US"/>
          </a:p>
        </p:txBody>
      </p:sp>
      <p:sp>
        <p:nvSpPr>
          <p:cNvPr id="8" name="页脚占位符 7"/>
          <p:cNvSpPr>
            <a:spLocks noGrp="1"/>
          </p:cNvSpPr>
          <p:nvPr>
            <p:ph type="ftr" sz="quarter" idx="11"/>
          </p:nvPr>
        </p:nvSpPr>
        <p:spPr/>
        <p:txBody>
          <a:bodyPr/>
          <a:lstStyle/>
          <a:p>
            <a:r>
              <a:rPr lang="en-US" altLang="zh-CN"/>
              <a:t>2</a:t>
            </a:r>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FED69232-7BFC-44A5-946B-DA9B8FE63EEC}" type="datetime1">
              <a:rPr lang="en-US" altLang="zh-CN" smtClean="0"/>
              <a:t>11/1/2018</a:t>
            </a:fld>
            <a:endParaRPr lang="zh-CN" altLang="en-US"/>
          </a:p>
        </p:txBody>
      </p:sp>
      <p:sp>
        <p:nvSpPr>
          <p:cNvPr id="4" name="页脚占位符 3"/>
          <p:cNvSpPr>
            <a:spLocks noGrp="1"/>
          </p:cNvSpPr>
          <p:nvPr>
            <p:ph type="ftr" sz="quarter" idx="11"/>
          </p:nvPr>
        </p:nvSpPr>
        <p:spPr/>
        <p:txBody>
          <a:bodyPr/>
          <a:lstStyle/>
          <a:p>
            <a:r>
              <a:rPr lang="en-US" altLang="zh-CN"/>
              <a:t>2</a:t>
            </a:r>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6BC9FD34-4933-4172-AC1D-D76E48F79293}" type="datetime1">
              <a:rPr lang="en-US" altLang="zh-CN" smtClean="0"/>
              <a:t>11/1/2018</a:t>
            </a:fld>
            <a:endParaRPr lang="zh-CN" altLang="en-US"/>
          </a:p>
        </p:txBody>
      </p:sp>
      <p:sp>
        <p:nvSpPr>
          <p:cNvPr id="3" name="页脚占位符 2"/>
          <p:cNvSpPr>
            <a:spLocks noGrp="1"/>
          </p:cNvSpPr>
          <p:nvPr>
            <p:ph type="ftr" sz="quarter" idx="11"/>
          </p:nvPr>
        </p:nvSpPr>
        <p:spPr/>
        <p:txBody>
          <a:bodyPr/>
          <a:lstStyle/>
          <a:p>
            <a:r>
              <a:rPr lang="en-US" altLang="zh-CN"/>
              <a:t>2</a:t>
            </a:r>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540069" y="301050"/>
            <a:ext cx="3553570" cy="1281214"/>
          </a:xfrm>
        </p:spPr>
        <p:txBody>
          <a:bodyPr anchor="b"/>
          <a:lstStyle>
            <a:lvl1pPr algn="l">
              <a:defRPr sz="2200" b="1"/>
            </a:lvl1pPr>
          </a:lstStyle>
          <a:p>
            <a:r>
              <a:rPr lang="zh-CN" altLang="en-US"/>
              <a:t>单击此处编辑母版标题样式</a:t>
            </a:r>
          </a:p>
        </p:txBody>
      </p:sp>
      <p:sp>
        <p:nvSpPr>
          <p:cNvPr id="3" name="内容占位符 2"/>
          <p:cNvSpPr>
            <a:spLocks noGrp="1"/>
          </p:cNvSpPr>
          <p:nvPr>
            <p:ph idx="1"/>
          </p:nvPr>
        </p:nvSpPr>
        <p:spPr>
          <a:xfrm>
            <a:off x="4223029" y="301051"/>
            <a:ext cx="6038254" cy="6453328"/>
          </a:xfrm>
        </p:spPr>
        <p:txBody>
          <a:bodyPr/>
          <a:lstStyle>
            <a:lvl1pPr>
              <a:defRPr sz="3400"/>
            </a:lvl1pPr>
            <a:lvl2pPr>
              <a:defRPr sz="3100"/>
            </a:lvl2pPr>
            <a:lvl3pPr>
              <a:defRPr sz="2600"/>
            </a:lvl3pPr>
            <a:lvl4pPr>
              <a:defRPr sz="2200"/>
            </a:lvl4pPr>
            <a:lvl5pPr>
              <a:defRPr sz="2200"/>
            </a:lvl5pPr>
            <a:lvl6pPr>
              <a:defRPr sz="2200"/>
            </a:lvl6pPr>
            <a:lvl7pPr>
              <a:defRPr sz="2200"/>
            </a:lvl7pPr>
            <a:lvl8pPr>
              <a:defRPr sz="2200"/>
            </a:lvl8pPr>
            <a:lvl9pPr>
              <a:defRPr sz="22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540069" y="1582265"/>
            <a:ext cx="3553570" cy="5172114"/>
          </a:xfrm>
        </p:spPr>
        <p:txBody>
          <a:bodyPr/>
          <a:lstStyle>
            <a:lvl1pPr marL="0" indent="0">
              <a:buNone/>
              <a:defRPr sz="1500"/>
            </a:lvl1pPr>
            <a:lvl2pPr marL="503982" indent="0">
              <a:buNone/>
              <a:defRPr sz="1300"/>
            </a:lvl2pPr>
            <a:lvl3pPr marL="1007966" indent="0">
              <a:buNone/>
              <a:defRPr sz="1100"/>
            </a:lvl3pPr>
            <a:lvl4pPr marL="1511948" indent="0">
              <a:buNone/>
              <a:defRPr sz="1000"/>
            </a:lvl4pPr>
            <a:lvl5pPr marL="2015931" indent="0">
              <a:buNone/>
              <a:defRPr sz="1000"/>
            </a:lvl5pPr>
            <a:lvl6pPr marL="2519913" indent="0">
              <a:buNone/>
              <a:defRPr sz="1000"/>
            </a:lvl6pPr>
            <a:lvl7pPr marL="3023897" indent="0">
              <a:buNone/>
              <a:defRPr sz="1000"/>
            </a:lvl7pPr>
            <a:lvl8pPr marL="3527880" indent="0">
              <a:buNone/>
              <a:defRPr sz="1000"/>
            </a:lvl8pPr>
            <a:lvl9pPr marL="4031862"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06F13FAE-0E20-4877-8F37-77BAE764DAD3}" type="datetime1">
              <a:rPr lang="en-US" altLang="zh-CN" smtClean="0"/>
              <a:t>11/1/2018</a:t>
            </a:fld>
            <a:endParaRPr lang="zh-CN" altLang="en-US"/>
          </a:p>
        </p:txBody>
      </p:sp>
      <p:sp>
        <p:nvSpPr>
          <p:cNvPr id="6" name="页脚占位符 5"/>
          <p:cNvSpPr>
            <a:spLocks noGrp="1"/>
          </p:cNvSpPr>
          <p:nvPr>
            <p:ph type="ftr" sz="quarter" idx="11"/>
          </p:nvPr>
        </p:nvSpPr>
        <p:spPr/>
        <p:txBody>
          <a:bodyPr/>
          <a:lstStyle/>
          <a:p>
            <a:r>
              <a:rPr lang="en-US" altLang="zh-CN"/>
              <a:t>2</a:t>
            </a:r>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117141" y="5292885"/>
            <a:ext cx="6480810" cy="624855"/>
          </a:xfrm>
        </p:spPr>
        <p:txBody>
          <a:bodyPr anchor="b"/>
          <a:lstStyle>
            <a:lvl1pPr algn="l">
              <a:defRPr sz="2200" b="1"/>
            </a:lvl1pPr>
          </a:lstStyle>
          <a:p>
            <a:r>
              <a:rPr lang="zh-CN" altLang="en-US"/>
              <a:t>单击此处编辑母版标题样式</a:t>
            </a:r>
          </a:p>
        </p:txBody>
      </p:sp>
      <p:sp>
        <p:nvSpPr>
          <p:cNvPr id="3" name="图片占位符 2"/>
          <p:cNvSpPr>
            <a:spLocks noGrp="1"/>
          </p:cNvSpPr>
          <p:nvPr>
            <p:ph type="pic" idx="1"/>
          </p:nvPr>
        </p:nvSpPr>
        <p:spPr>
          <a:xfrm>
            <a:off x="2117141" y="675613"/>
            <a:ext cx="6480810" cy="4536758"/>
          </a:xfrm>
        </p:spPr>
        <p:txBody>
          <a:bodyPr/>
          <a:lstStyle>
            <a:lvl1pPr marL="0" indent="0">
              <a:buNone/>
              <a:defRPr sz="3400"/>
            </a:lvl1pPr>
            <a:lvl2pPr marL="503982" indent="0">
              <a:buNone/>
              <a:defRPr sz="3100"/>
            </a:lvl2pPr>
            <a:lvl3pPr marL="1007966" indent="0">
              <a:buNone/>
              <a:defRPr sz="2600"/>
            </a:lvl3pPr>
            <a:lvl4pPr marL="1511948" indent="0">
              <a:buNone/>
              <a:defRPr sz="2200"/>
            </a:lvl4pPr>
            <a:lvl5pPr marL="2015931" indent="0">
              <a:buNone/>
              <a:defRPr sz="2200"/>
            </a:lvl5pPr>
            <a:lvl6pPr marL="2519913" indent="0">
              <a:buNone/>
              <a:defRPr sz="2200"/>
            </a:lvl6pPr>
            <a:lvl7pPr marL="3023897" indent="0">
              <a:buNone/>
              <a:defRPr sz="2200"/>
            </a:lvl7pPr>
            <a:lvl8pPr marL="3527880" indent="0">
              <a:buNone/>
              <a:defRPr sz="2200"/>
            </a:lvl8pPr>
            <a:lvl9pPr marL="4031862" indent="0">
              <a:buNone/>
              <a:defRPr sz="2200"/>
            </a:lvl9pPr>
          </a:lstStyle>
          <a:p>
            <a:endParaRPr lang="zh-CN" altLang="en-US"/>
          </a:p>
        </p:txBody>
      </p:sp>
      <p:sp>
        <p:nvSpPr>
          <p:cNvPr id="4" name="文本占位符 3"/>
          <p:cNvSpPr>
            <a:spLocks noGrp="1"/>
          </p:cNvSpPr>
          <p:nvPr>
            <p:ph type="body" sz="half" idx="2"/>
          </p:nvPr>
        </p:nvSpPr>
        <p:spPr>
          <a:xfrm>
            <a:off x="2117141" y="5917739"/>
            <a:ext cx="6480810" cy="887398"/>
          </a:xfrm>
        </p:spPr>
        <p:txBody>
          <a:bodyPr/>
          <a:lstStyle>
            <a:lvl1pPr marL="0" indent="0">
              <a:buNone/>
              <a:defRPr sz="1500"/>
            </a:lvl1pPr>
            <a:lvl2pPr marL="503982" indent="0">
              <a:buNone/>
              <a:defRPr sz="1300"/>
            </a:lvl2pPr>
            <a:lvl3pPr marL="1007966" indent="0">
              <a:buNone/>
              <a:defRPr sz="1100"/>
            </a:lvl3pPr>
            <a:lvl4pPr marL="1511948" indent="0">
              <a:buNone/>
              <a:defRPr sz="1000"/>
            </a:lvl4pPr>
            <a:lvl5pPr marL="2015931" indent="0">
              <a:buNone/>
              <a:defRPr sz="1000"/>
            </a:lvl5pPr>
            <a:lvl6pPr marL="2519913" indent="0">
              <a:buNone/>
              <a:defRPr sz="1000"/>
            </a:lvl6pPr>
            <a:lvl7pPr marL="3023897" indent="0">
              <a:buNone/>
              <a:defRPr sz="1000"/>
            </a:lvl7pPr>
            <a:lvl8pPr marL="3527880" indent="0">
              <a:buNone/>
              <a:defRPr sz="1000"/>
            </a:lvl8pPr>
            <a:lvl9pPr marL="4031862"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E12EAC0E-D84F-4FFB-ACA5-55E510C38E0F}" type="datetime1">
              <a:rPr lang="en-US" altLang="zh-CN" smtClean="0"/>
              <a:t>11/1/2018</a:t>
            </a:fld>
            <a:endParaRPr lang="zh-CN" altLang="en-US"/>
          </a:p>
        </p:txBody>
      </p:sp>
      <p:sp>
        <p:nvSpPr>
          <p:cNvPr id="6" name="页脚占位符 5"/>
          <p:cNvSpPr>
            <a:spLocks noGrp="1"/>
          </p:cNvSpPr>
          <p:nvPr>
            <p:ph type="ftr" sz="quarter" idx="11"/>
          </p:nvPr>
        </p:nvSpPr>
        <p:spPr/>
        <p:txBody>
          <a:bodyPr/>
          <a:lstStyle/>
          <a:p>
            <a:r>
              <a:rPr lang="en-US" altLang="zh-CN"/>
              <a:t>2</a:t>
            </a:r>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image" Target="../media/image1.jpeg"/><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image" Target="../media/image1.jpeg"/><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theme" Target="../theme/theme3.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theme" Target="../theme/theme4.xml"/><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2" Type="http://schemas.openxmlformats.org/officeDocument/2006/relationships/slideLayout" Target="../slideLayouts/slideLayout36.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0" Type="http://schemas.openxmlformats.org/officeDocument/2006/relationships/slideLayout" Target="../slideLayouts/slideLayout44.xml"/><Relationship Id="rId4" Type="http://schemas.openxmlformats.org/officeDocument/2006/relationships/slideLayout" Target="../slideLayouts/slideLayout38.xml"/><Relationship Id="rId9" Type="http://schemas.openxmlformats.org/officeDocument/2006/relationships/slideLayout" Target="../slideLayouts/slideLayout4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540068" y="302802"/>
            <a:ext cx="9721216" cy="1260211"/>
          </a:xfrm>
          <a:prstGeom prst="rect">
            <a:avLst/>
          </a:prstGeom>
        </p:spPr>
        <p:txBody>
          <a:bodyPr vert="horz" lIns="100796" tIns="50398" rIns="100796" bIns="50398" rtlCol="0" anchor="ctr">
            <a:normAutofit/>
          </a:bodyPr>
          <a:lstStyle/>
          <a:p>
            <a:r>
              <a:rPr lang="zh-CN" altLang="en-US"/>
              <a:t>单击此处编辑母版标题样式</a:t>
            </a:r>
          </a:p>
        </p:txBody>
      </p:sp>
      <p:sp>
        <p:nvSpPr>
          <p:cNvPr id="3" name="文本占位符 2"/>
          <p:cNvSpPr>
            <a:spLocks noGrp="1"/>
          </p:cNvSpPr>
          <p:nvPr>
            <p:ph type="body" idx="1"/>
          </p:nvPr>
        </p:nvSpPr>
        <p:spPr>
          <a:xfrm>
            <a:off x="540068" y="1764295"/>
            <a:ext cx="9721216" cy="4990084"/>
          </a:xfrm>
          <a:prstGeom prst="rect">
            <a:avLst/>
          </a:prstGeom>
        </p:spPr>
        <p:txBody>
          <a:bodyPr vert="horz" lIns="100796" tIns="50398" rIns="100796" bIns="50398"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540068" y="7008173"/>
            <a:ext cx="2520315" cy="402567"/>
          </a:xfrm>
          <a:prstGeom prst="rect">
            <a:avLst/>
          </a:prstGeom>
        </p:spPr>
        <p:txBody>
          <a:bodyPr vert="horz" lIns="100796" tIns="50398" rIns="100796" bIns="50398" rtlCol="0" anchor="ctr"/>
          <a:lstStyle>
            <a:lvl1pPr algn="l">
              <a:defRPr sz="1300">
                <a:solidFill>
                  <a:schemeClr val="tx1">
                    <a:tint val="75000"/>
                  </a:schemeClr>
                </a:solidFill>
              </a:defRPr>
            </a:lvl1pPr>
          </a:lstStyle>
          <a:p>
            <a:fld id="{1B44788C-72B6-4A69-8E8C-D0EAEE25EBB4}" type="datetime1">
              <a:rPr lang="en-US" altLang="zh-CN" smtClean="0"/>
              <a:t>11/1/2018</a:t>
            </a:fld>
            <a:endParaRPr lang="zh-CN" altLang="en-US"/>
          </a:p>
        </p:txBody>
      </p:sp>
      <p:sp>
        <p:nvSpPr>
          <p:cNvPr id="5" name="页脚占位符 4"/>
          <p:cNvSpPr>
            <a:spLocks noGrp="1"/>
          </p:cNvSpPr>
          <p:nvPr>
            <p:ph type="ftr" sz="quarter" idx="3"/>
          </p:nvPr>
        </p:nvSpPr>
        <p:spPr>
          <a:xfrm>
            <a:off x="3690462" y="7008173"/>
            <a:ext cx="3420428" cy="402567"/>
          </a:xfrm>
          <a:prstGeom prst="rect">
            <a:avLst/>
          </a:prstGeom>
        </p:spPr>
        <p:txBody>
          <a:bodyPr vert="horz" lIns="100796" tIns="50398" rIns="100796" bIns="50398" rtlCol="0" anchor="ctr"/>
          <a:lstStyle>
            <a:lvl1pPr algn="ctr">
              <a:defRPr sz="1300">
                <a:solidFill>
                  <a:schemeClr val="tx1">
                    <a:tint val="75000"/>
                  </a:schemeClr>
                </a:solidFill>
              </a:defRPr>
            </a:lvl1pPr>
          </a:lstStyle>
          <a:p>
            <a:r>
              <a:rPr lang="en-US" altLang="zh-CN"/>
              <a:t>2</a:t>
            </a:r>
            <a:endParaRPr lang="zh-CN" altLang="en-US"/>
          </a:p>
        </p:txBody>
      </p:sp>
      <p:sp>
        <p:nvSpPr>
          <p:cNvPr id="6" name="灯片编号占位符 5"/>
          <p:cNvSpPr>
            <a:spLocks noGrp="1"/>
          </p:cNvSpPr>
          <p:nvPr>
            <p:ph type="sldNum" sz="quarter" idx="4"/>
          </p:nvPr>
        </p:nvSpPr>
        <p:spPr>
          <a:xfrm>
            <a:off x="7740969" y="7008173"/>
            <a:ext cx="2520315" cy="402567"/>
          </a:xfrm>
          <a:prstGeom prst="rect">
            <a:avLst/>
          </a:prstGeom>
        </p:spPr>
        <p:txBody>
          <a:bodyPr vert="horz" lIns="100796" tIns="50398" rIns="100796" bIns="50398" rtlCol="0" anchor="ctr"/>
          <a:lstStyle>
            <a:lvl1pPr algn="r">
              <a:defRPr sz="1300">
                <a:solidFill>
                  <a:schemeClr val="tx1">
                    <a:tint val="75000"/>
                  </a:schemeClr>
                </a:solidFill>
              </a:defRPr>
            </a:lvl1pPr>
          </a:lstStyle>
          <a:p>
            <a:fld id="{0C913308-F349-4B6D-A68A-DD1791B4A57B}"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ctr" defTabSz="1007966" rtl="0" eaLnBrk="1" latinLnBrk="0" hangingPunct="1">
        <a:spcBef>
          <a:spcPct val="0"/>
        </a:spcBef>
        <a:buNone/>
        <a:defRPr sz="4900" kern="1200">
          <a:solidFill>
            <a:schemeClr val="tx1"/>
          </a:solidFill>
          <a:latin typeface="+mj-lt"/>
          <a:ea typeface="+mj-ea"/>
          <a:cs typeface="+mj-cs"/>
        </a:defRPr>
      </a:lvl1pPr>
    </p:titleStyle>
    <p:bodyStyle>
      <a:lvl1pPr marL="377988" indent="-377988" algn="l" defTabSz="1007966" rtl="0" eaLnBrk="1" latinLnBrk="0" hangingPunct="1">
        <a:spcBef>
          <a:spcPct val="20000"/>
        </a:spcBef>
        <a:buFont typeface="Arial" pitchFamily="34" charset="0"/>
        <a:buChar char="•"/>
        <a:defRPr sz="3400" kern="1200">
          <a:solidFill>
            <a:schemeClr val="tx1"/>
          </a:solidFill>
          <a:latin typeface="+mn-lt"/>
          <a:ea typeface="+mn-ea"/>
          <a:cs typeface="+mn-cs"/>
        </a:defRPr>
      </a:lvl1pPr>
      <a:lvl2pPr marL="818972" indent="-314990" algn="l" defTabSz="1007966" rtl="0" eaLnBrk="1" latinLnBrk="0" hangingPunct="1">
        <a:spcBef>
          <a:spcPct val="20000"/>
        </a:spcBef>
        <a:buFont typeface="Arial" pitchFamily="34" charset="0"/>
        <a:buChar char="–"/>
        <a:defRPr sz="3100" kern="1200">
          <a:solidFill>
            <a:schemeClr val="tx1"/>
          </a:solidFill>
          <a:latin typeface="+mn-lt"/>
          <a:ea typeface="+mn-ea"/>
          <a:cs typeface="+mn-cs"/>
        </a:defRPr>
      </a:lvl2pPr>
      <a:lvl3pPr marL="1259956" indent="-251992" algn="l" defTabSz="1007966" rtl="0" eaLnBrk="1" latinLnBrk="0" hangingPunct="1">
        <a:spcBef>
          <a:spcPct val="20000"/>
        </a:spcBef>
        <a:buFont typeface="Arial" pitchFamily="34" charset="0"/>
        <a:buChar char="•"/>
        <a:defRPr sz="2600" kern="1200">
          <a:solidFill>
            <a:schemeClr val="tx1"/>
          </a:solidFill>
          <a:latin typeface="+mn-lt"/>
          <a:ea typeface="+mn-ea"/>
          <a:cs typeface="+mn-cs"/>
        </a:defRPr>
      </a:lvl3pPr>
      <a:lvl4pPr marL="1763939" indent="-251992" algn="l" defTabSz="1007966" rtl="0" eaLnBrk="1" latinLnBrk="0" hangingPunct="1">
        <a:spcBef>
          <a:spcPct val="20000"/>
        </a:spcBef>
        <a:buFont typeface="Arial" pitchFamily="34" charset="0"/>
        <a:buChar char="–"/>
        <a:defRPr sz="2200" kern="1200">
          <a:solidFill>
            <a:schemeClr val="tx1"/>
          </a:solidFill>
          <a:latin typeface="+mn-lt"/>
          <a:ea typeface="+mn-ea"/>
          <a:cs typeface="+mn-cs"/>
        </a:defRPr>
      </a:lvl4pPr>
      <a:lvl5pPr marL="2267922" indent="-251992" algn="l" defTabSz="1007966" rtl="0" eaLnBrk="1" latinLnBrk="0" hangingPunct="1">
        <a:spcBef>
          <a:spcPct val="20000"/>
        </a:spcBef>
        <a:buFont typeface="Arial" pitchFamily="34" charset="0"/>
        <a:buChar char="»"/>
        <a:defRPr sz="2200" kern="1200">
          <a:solidFill>
            <a:schemeClr val="tx1"/>
          </a:solidFill>
          <a:latin typeface="+mn-lt"/>
          <a:ea typeface="+mn-ea"/>
          <a:cs typeface="+mn-cs"/>
        </a:defRPr>
      </a:lvl5pPr>
      <a:lvl6pPr marL="2771906" indent="-251992" algn="l" defTabSz="1007966" rtl="0" eaLnBrk="1" latinLnBrk="0" hangingPunct="1">
        <a:spcBef>
          <a:spcPct val="20000"/>
        </a:spcBef>
        <a:buFont typeface="Arial" pitchFamily="34" charset="0"/>
        <a:buChar char="•"/>
        <a:defRPr sz="2200" kern="1200">
          <a:solidFill>
            <a:schemeClr val="tx1"/>
          </a:solidFill>
          <a:latin typeface="+mn-lt"/>
          <a:ea typeface="+mn-ea"/>
          <a:cs typeface="+mn-cs"/>
        </a:defRPr>
      </a:lvl6pPr>
      <a:lvl7pPr marL="3275888" indent="-251992" algn="l" defTabSz="1007966" rtl="0" eaLnBrk="1" latinLnBrk="0" hangingPunct="1">
        <a:spcBef>
          <a:spcPct val="20000"/>
        </a:spcBef>
        <a:buFont typeface="Arial" pitchFamily="34" charset="0"/>
        <a:buChar char="•"/>
        <a:defRPr sz="2200" kern="1200">
          <a:solidFill>
            <a:schemeClr val="tx1"/>
          </a:solidFill>
          <a:latin typeface="+mn-lt"/>
          <a:ea typeface="+mn-ea"/>
          <a:cs typeface="+mn-cs"/>
        </a:defRPr>
      </a:lvl7pPr>
      <a:lvl8pPr marL="3779871" indent="-251992" algn="l" defTabSz="1007966" rtl="0" eaLnBrk="1" latinLnBrk="0" hangingPunct="1">
        <a:spcBef>
          <a:spcPct val="20000"/>
        </a:spcBef>
        <a:buFont typeface="Arial" pitchFamily="34" charset="0"/>
        <a:buChar char="•"/>
        <a:defRPr sz="2200" kern="1200">
          <a:solidFill>
            <a:schemeClr val="tx1"/>
          </a:solidFill>
          <a:latin typeface="+mn-lt"/>
          <a:ea typeface="+mn-ea"/>
          <a:cs typeface="+mn-cs"/>
        </a:defRPr>
      </a:lvl8pPr>
      <a:lvl9pPr marL="4283854" indent="-251992" algn="l" defTabSz="1007966" rtl="0" eaLnBrk="1" latinLnBrk="0" hangingPunct="1">
        <a:spcBef>
          <a:spcPct val="20000"/>
        </a:spcBef>
        <a:buFont typeface="Arial" pitchFamily="34" charset="0"/>
        <a:buChar char="•"/>
        <a:defRPr sz="2200" kern="1200">
          <a:solidFill>
            <a:schemeClr val="tx1"/>
          </a:solidFill>
          <a:latin typeface="+mn-lt"/>
          <a:ea typeface="+mn-ea"/>
          <a:cs typeface="+mn-cs"/>
        </a:defRPr>
      </a:lvl9pPr>
    </p:bodyStyle>
    <p:otherStyle>
      <a:defPPr>
        <a:defRPr lang="zh-CN"/>
      </a:defPPr>
      <a:lvl1pPr marL="0" algn="l" defTabSz="1007966" rtl="0" eaLnBrk="1" latinLnBrk="0" hangingPunct="1">
        <a:defRPr sz="2000" kern="1200">
          <a:solidFill>
            <a:schemeClr val="tx1"/>
          </a:solidFill>
          <a:latin typeface="+mn-lt"/>
          <a:ea typeface="+mn-ea"/>
          <a:cs typeface="+mn-cs"/>
        </a:defRPr>
      </a:lvl1pPr>
      <a:lvl2pPr marL="503982" algn="l" defTabSz="1007966" rtl="0" eaLnBrk="1" latinLnBrk="0" hangingPunct="1">
        <a:defRPr sz="2000" kern="1200">
          <a:solidFill>
            <a:schemeClr val="tx1"/>
          </a:solidFill>
          <a:latin typeface="+mn-lt"/>
          <a:ea typeface="+mn-ea"/>
          <a:cs typeface="+mn-cs"/>
        </a:defRPr>
      </a:lvl2pPr>
      <a:lvl3pPr marL="1007966" algn="l" defTabSz="1007966" rtl="0" eaLnBrk="1" latinLnBrk="0" hangingPunct="1">
        <a:defRPr sz="2000" kern="1200">
          <a:solidFill>
            <a:schemeClr val="tx1"/>
          </a:solidFill>
          <a:latin typeface="+mn-lt"/>
          <a:ea typeface="+mn-ea"/>
          <a:cs typeface="+mn-cs"/>
        </a:defRPr>
      </a:lvl3pPr>
      <a:lvl4pPr marL="1511948" algn="l" defTabSz="1007966" rtl="0" eaLnBrk="1" latinLnBrk="0" hangingPunct="1">
        <a:defRPr sz="2000" kern="1200">
          <a:solidFill>
            <a:schemeClr val="tx1"/>
          </a:solidFill>
          <a:latin typeface="+mn-lt"/>
          <a:ea typeface="+mn-ea"/>
          <a:cs typeface="+mn-cs"/>
        </a:defRPr>
      </a:lvl4pPr>
      <a:lvl5pPr marL="2015931" algn="l" defTabSz="1007966" rtl="0" eaLnBrk="1" latinLnBrk="0" hangingPunct="1">
        <a:defRPr sz="2000" kern="1200">
          <a:solidFill>
            <a:schemeClr val="tx1"/>
          </a:solidFill>
          <a:latin typeface="+mn-lt"/>
          <a:ea typeface="+mn-ea"/>
          <a:cs typeface="+mn-cs"/>
        </a:defRPr>
      </a:lvl5pPr>
      <a:lvl6pPr marL="2519913" algn="l" defTabSz="1007966" rtl="0" eaLnBrk="1" latinLnBrk="0" hangingPunct="1">
        <a:defRPr sz="2000" kern="1200">
          <a:solidFill>
            <a:schemeClr val="tx1"/>
          </a:solidFill>
          <a:latin typeface="+mn-lt"/>
          <a:ea typeface="+mn-ea"/>
          <a:cs typeface="+mn-cs"/>
        </a:defRPr>
      </a:lvl6pPr>
      <a:lvl7pPr marL="3023897" algn="l" defTabSz="1007966" rtl="0" eaLnBrk="1" latinLnBrk="0" hangingPunct="1">
        <a:defRPr sz="2000" kern="1200">
          <a:solidFill>
            <a:schemeClr val="tx1"/>
          </a:solidFill>
          <a:latin typeface="+mn-lt"/>
          <a:ea typeface="+mn-ea"/>
          <a:cs typeface="+mn-cs"/>
        </a:defRPr>
      </a:lvl7pPr>
      <a:lvl8pPr marL="3527880" algn="l" defTabSz="1007966" rtl="0" eaLnBrk="1" latinLnBrk="0" hangingPunct="1">
        <a:defRPr sz="2000" kern="1200">
          <a:solidFill>
            <a:schemeClr val="tx1"/>
          </a:solidFill>
          <a:latin typeface="+mn-lt"/>
          <a:ea typeface="+mn-ea"/>
          <a:cs typeface="+mn-cs"/>
        </a:defRPr>
      </a:lvl8pPr>
      <a:lvl9pPr marL="4031862" algn="l" defTabSz="1007966" rtl="0" eaLnBrk="1" latinLnBrk="0" hangingPunct="1">
        <a:defRPr sz="20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rotWithShape="1">
          <a:blip r:embed="rId13"/>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40069" y="1"/>
            <a:ext cx="9721215" cy="1260211"/>
          </a:xfrm>
          <a:prstGeom prst="rect">
            <a:avLst/>
          </a:prstGeom>
        </p:spPr>
        <p:txBody>
          <a:bodyPr vert="horz" lIns="104919" tIns="52460" rIns="104919" bIns="52460" rtlCol="0" anchor="ctr">
            <a:normAutofit/>
          </a:bodyPr>
          <a:lstStyle/>
          <a:p>
            <a:r>
              <a:rPr lang="en-US" dirty="0"/>
              <a:t>Click to edit Master title style</a:t>
            </a:r>
          </a:p>
        </p:txBody>
      </p:sp>
      <p:sp>
        <p:nvSpPr>
          <p:cNvPr id="3" name="Text Placeholder 2"/>
          <p:cNvSpPr>
            <a:spLocks noGrp="1"/>
          </p:cNvSpPr>
          <p:nvPr>
            <p:ph type="body" idx="1"/>
          </p:nvPr>
        </p:nvSpPr>
        <p:spPr>
          <a:xfrm>
            <a:off x="540069" y="1285591"/>
            <a:ext cx="9721215" cy="4990084"/>
          </a:xfrm>
          <a:prstGeom prst="rect">
            <a:avLst/>
          </a:prstGeom>
        </p:spPr>
        <p:txBody>
          <a:bodyPr vert="horz" lIns="104919" tIns="52460" rIns="104919" bIns="5246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540069" y="7008172"/>
            <a:ext cx="2520315" cy="402567"/>
          </a:xfrm>
          <a:prstGeom prst="rect">
            <a:avLst/>
          </a:prstGeom>
        </p:spPr>
        <p:txBody>
          <a:bodyPr vert="horz" lIns="104919" tIns="52460" rIns="104919" bIns="52460" rtlCol="0" anchor="ctr"/>
          <a:lstStyle>
            <a:lvl1pPr algn="l">
              <a:defRPr sz="1400">
                <a:solidFill>
                  <a:schemeClr val="tx1">
                    <a:tint val="75000"/>
                  </a:schemeClr>
                </a:solidFill>
              </a:defRPr>
            </a:lvl1pPr>
          </a:lstStyle>
          <a:p>
            <a:pPr defTabSz="524601"/>
            <a:fld id="{509A9DDC-FDB7-44BE-AC78-D179C1D0D545}" type="datetime1">
              <a:rPr lang="en-US" altLang="zh-CN" smtClean="0">
                <a:solidFill>
                  <a:prstClr val="black">
                    <a:tint val="75000"/>
                  </a:prstClr>
                </a:solidFill>
              </a:rPr>
              <a:t>11/1/2018</a:t>
            </a:fld>
            <a:endParaRPr lang="en-US">
              <a:solidFill>
                <a:prstClr val="black">
                  <a:tint val="75000"/>
                </a:prstClr>
              </a:solidFill>
            </a:endParaRPr>
          </a:p>
        </p:txBody>
      </p:sp>
      <p:sp>
        <p:nvSpPr>
          <p:cNvPr id="5" name="Footer Placeholder 4"/>
          <p:cNvSpPr>
            <a:spLocks noGrp="1"/>
          </p:cNvSpPr>
          <p:nvPr>
            <p:ph type="ftr" sz="quarter" idx="3"/>
          </p:nvPr>
        </p:nvSpPr>
        <p:spPr>
          <a:xfrm>
            <a:off x="3690461" y="7008172"/>
            <a:ext cx="3420428" cy="402567"/>
          </a:xfrm>
          <a:prstGeom prst="rect">
            <a:avLst/>
          </a:prstGeom>
        </p:spPr>
        <p:txBody>
          <a:bodyPr vert="horz" lIns="104919" tIns="52460" rIns="104919" bIns="52460" rtlCol="0" anchor="ctr"/>
          <a:lstStyle>
            <a:lvl1pPr algn="ctr">
              <a:defRPr sz="1400">
                <a:solidFill>
                  <a:schemeClr val="tx1">
                    <a:tint val="75000"/>
                  </a:schemeClr>
                </a:solidFill>
              </a:defRPr>
            </a:lvl1pPr>
          </a:lstStyle>
          <a:p>
            <a:pPr defTabSz="524601"/>
            <a:r>
              <a:rPr lang="en-US">
                <a:solidFill>
                  <a:prstClr val="black">
                    <a:tint val="75000"/>
                  </a:prstClr>
                </a:solidFill>
              </a:rPr>
              <a:t>2</a:t>
            </a:r>
          </a:p>
        </p:txBody>
      </p:sp>
      <p:sp>
        <p:nvSpPr>
          <p:cNvPr id="6" name="Slide Number Placeholder 5"/>
          <p:cNvSpPr>
            <a:spLocks noGrp="1"/>
          </p:cNvSpPr>
          <p:nvPr>
            <p:ph type="sldNum" sz="quarter" idx="4"/>
          </p:nvPr>
        </p:nvSpPr>
        <p:spPr>
          <a:xfrm>
            <a:off x="10117441" y="5873108"/>
            <a:ext cx="457871" cy="402567"/>
          </a:xfrm>
          <a:prstGeom prst="rect">
            <a:avLst/>
          </a:prstGeom>
          <a:noFill/>
        </p:spPr>
        <p:txBody>
          <a:bodyPr vert="horz" lIns="104919" tIns="52460" rIns="104919" bIns="52460" rtlCol="0" anchor="ctr"/>
          <a:lstStyle>
            <a:lvl1pPr algn="r">
              <a:defRPr sz="1400" b="0" i="1">
                <a:solidFill>
                  <a:schemeClr val="bg2">
                    <a:lumMod val="25000"/>
                  </a:schemeClr>
                </a:solidFill>
                <a:latin typeface="Times New Roman"/>
                <a:cs typeface="Times New Roman"/>
              </a:defRPr>
            </a:lvl1pPr>
          </a:lstStyle>
          <a:p>
            <a:pPr defTabSz="524601"/>
            <a:fld id="{ADE0491D-6F70-FC46-9B26-A043A78F976E}" type="slidenum">
              <a:rPr lang="en-US" smtClean="0">
                <a:solidFill>
                  <a:srgbClr val="EEECE1">
                    <a:lumMod val="25000"/>
                  </a:srgbClr>
                </a:solidFill>
              </a:rPr>
              <a:pPr defTabSz="524601"/>
              <a:t>‹#›</a:t>
            </a:fld>
            <a:endParaRPr lang="en-US" dirty="0">
              <a:solidFill>
                <a:srgbClr val="EEECE1">
                  <a:lumMod val="25000"/>
                </a:srgbClr>
              </a:solidFill>
            </a:endParaRPr>
          </a:p>
        </p:txBody>
      </p:sp>
    </p:spTree>
    <p:extLst>
      <p:ext uri="{BB962C8B-B14F-4D97-AF65-F5344CB8AC3E}">
        <p14:creationId xmlns:p14="http://schemas.microsoft.com/office/powerpoint/2010/main" val="4020582465"/>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hf hdr="0" ftr="0" dt="0"/>
  <p:txStyles>
    <p:titleStyle>
      <a:lvl1pPr algn="l" defTabSz="524601" rtl="0" eaLnBrk="1" latinLnBrk="0" hangingPunct="1">
        <a:spcBef>
          <a:spcPct val="0"/>
        </a:spcBef>
        <a:buNone/>
        <a:defRPr sz="4800" b="1" i="0" kern="1200">
          <a:solidFill>
            <a:srgbClr val="092654"/>
          </a:solidFill>
          <a:effectLst>
            <a:outerShdw blurRad="50800" dist="38100" dir="2700000">
              <a:srgbClr val="B6BA85"/>
            </a:outerShdw>
          </a:effectLst>
          <a:latin typeface="Times New Roman"/>
          <a:ea typeface="+mj-ea"/>
          <a:cs typeface="Times New Roman"/>
        </a:defRPr>
      </a:lvl1pPr>
    </p:titleStyle>
    <p:bodyStyle>
      <a:lvl1pPr marL="393451" indent="-393451" algn="l" defTabSz="524601" rtl="0" eaLnBrk="1" latinLnBrk="0" hangingPunct="1">
        <a:spcBef>
          <a:spcPct val="20000"/>
        </a:spcBef>
        <a:buFont typeface="Arial"/>
        <a:buChar char="•"/>
        <a:defRPr sz="3700" kern="1200">
          <a:solidFill>
            <a:schemeClr val="bg2">
              <a:lumMod val="25000"/>
            </a:schemeClr>
          </a:solidFill>
          <a:latin typeface="+mn-lt"/>
          <a:ea typeface="+mn-ea"/>
          <a:cs typeface="+mn-cs"/>
        </a:defRPr>
      </a:lvl1pPr>
      <a:lvl2pPr marL="852477" indent="-327875" algn="l" defTabSz="524601" rtl="0" eaLnBrk="1" latinLnBrk="0" hangingPunct="1">
        <a:spcBef>
          <a:spcPct val="20000"/>
        </a:spcBef>
        <a:buFont typeface="Arial"/>
        <a:buChar char="–"/>
        <a:defRPr sz="3200" kern="1200">
          <a:solidFill>
            <a:schemeClr val="bg2">
              <a:lumMod val="25000"/>
            </a:schemeClr>
          </a:solidFill>
          <a:latin typeface="+mn-lt"/>
          <a:ea typeface="+mn-ea"/>
          <a:cs typeface="+mn-cs"/>
        </a:defRPr>
      </a:lvl2pPr>
      <a:lvl3pPr marL="1311503" indent="-262301" algn="l" defTabSz="524601" rtl="0" eaLnBrk="1" latinLnBrk="0" hangingPunct="1">
        <a:spcBef>
          <a:spcPct val="20000"/>
        </a:spcBef>
        <a:buFont typeface="Arial"/>
        <a:buChar char="•"/>
        <a:defRPr sz="2800" kern="1200">
          <a:solidFill>
            <a:schemeClr val="bg2">
              <a:lumMod val="25000"/>
            </a:schemeClr>
          </a:solidFill>
          <a:latin typeface="+mn-lt"/>
          <a:ea typeface="+mn-ea"/>
          <a:cs typeface="+mn-cs"/>
        </a:defRPr>
      </a:lvl3pPr>
      <a:lvl4pPr marL="1836104" indent="-262301" algn="l" defTabSz="524601" rtl="0" eaLnBrk="1" latinLnBrk="0" hangingPunct="1">
        <a:spcBef>
          <a:spcPct val="20000"/>
        </a:spcBef>
        <a:buFont typeface="Arial"/>
        <a:buChar char="–"/>
        <a:defRPr sz="2300" kern="1200">
          <a:solidFill>
            <a:schemeClr val="bg2">
              <a:lumMod val="25000"/>
            </a:schemeClr>
          </a:solidFill>
          <a:latin typeface="+mn-lt"/>
          <a:ea typeface="+mn-ea"/>
          <a:cs typeface="+mn-cs"/>
        </a:defRPr>
      </a:lvl4pPr>
      <a:lvl5pPr marL="2360706" indent="-262301" algn="l" defTabSz="524601" rtl="0" eaLnBrk="1" latinLnBrk="0" hangingPunct="1">
        <a:spcBef>
          <a:spcPct val="20000"/>
        </a:spcBef>
        <a:buFont typeface="Arial"/>
        <a:buChar char="»"/>
        <a:defRPr sz="2300" kern="1200">
          <a:solidFill>
            <a:schemeClr val="bg2">
              <a:lumMod val="25000"/>
            </a:schemeClr>
          </a:solidFill>
          <a:latin typeface="+mn-lt"/>
          <a:ea typeface="+mn-ea"/>
          <a:cs typeface="+mn-cs"/>
        </a:defRPr>
      </a:lvl5pPr>
      <a:lvl6pPr marL="2885306" indent="-262301" algn="l" defTabSz="524601" rtl="0" eaLnBrk="1" latinLnBrk="0" hangingPunct="1">
        <a:spcBef>
          <a:spcPct val="20000"/>
        </a:spcBef>
        <a:buFont typeface="Arial"/>
        <a:buChar char="•"/>
        <a:defRPr sz="2300" kern="1200">
          <a:solidFill>
            <a:schemeClr val="tx1"/>
          </a:solidFill>
          <a:latin typeface="+mn-lt"/>
          <a:ea typeface="+mn-ea"/>
          <a:cs typeface="+mn-cs"/>
        </a:defRPr>
      </a:lvl6pPr>
      <a:lvl7pPr marL="3409908" indent="-262301" algn="l" defTabSz="524601" rtl="0" eaLnBrk="1" latinLnBrk="0" hangingPunct="1">
        <a:spcBef>
          <a:spcPct val="20000"/>
        </a:spcBef>
        <a:buFont typeface="Arial"/>
        <a:buChar char="•"/>
        <a:defRPr sz="2300" kern="1200">
          <a:solidFill>
            <a:schemeClr val="tx1"/>
          </a:solidFill>
          <a:latin typeface="+mn-lt"/>
          <a:ea typeface="+mn-ea"/>
          <a:cs typeface="+mn-cs"/>
        </a:defRPr>
      </a:lvl7pPr>
      <a:lvl8pPr marL="3934509" indent="-262301" algn="l" defTabSz="524601" rtl="0" eaLnBrk="1" latinLnBrk="0" hangingPunct="1">
        <a:spcBef>
          <a:spcPct val="20000"/>
        </a:spcBef>
        <a:buFont typeface="Arial"/>
        <a:buChar char="•"/>
        <a:defRPr sz="2300" kern="1200">
          <a:solidFill>
            <a:schemeClr val="tx1"/>
          </a:solidFill>
          <a:latin typeface="+mn-lt"/>
          <a:ea typeface="+mn-ea"/>
          <a:cs typeface="+mn-cs"/>
        </a:defRPr>
      </a:lvl8pPr>
      <a:lvl9pPr marL="4459109" indent="-262301" algn="l" defTabSz="524601" rtl="0" eaLnBrk="1" latinLnBrk="0" hangingPunct="1">
        <a:spcBef>
          <a:spcPct val="20000"/>
        </a:spcBef>
        <a:buFont typeface="Arial"/>
        <a:buChar char="•"/>
        <a:defRPr sz="2300" kern="1200">
          <a:solidFill>
            <a:schemeClr val="tx1"/>
          </a:solidFill>
          <a:latin typeface="+mn-lt"/>
          <a:ea typeface="+mn-ea"/>
          <a:cs typeface="+mn-cs"/>
        </a:defRPr>
      </a:lvl9pPr>
    </p:bodyStyle>
    <p:otherStyle>
      <a:defPPr>
        <a:defRPr lang="en-US"/>
      </a:defPPr>
      <a:lvl1pPr marL="0" algn="l" defTabSz="524601" rtl="0" eaLnBrk="1" latinLnBrk="0" hangingPunct="1">
        <a:defRPr sz="2100" kern="1200">
          <a:solidFill>
            <a:schemeClr val="tx1"/>
          </a:solidFill>
          <a:latin typeface="+mn-lt"/>
          <a:ea typeface="+mn-ea"/>
          <a:cs typeface="+mn-cs"/>
        </a:defRPr>
      </a:lvl1pPr>
      <a:lvl2pPr marL="524601" algn="l" defTabSz="524601" rtl="0" eaLnBrk="1" latinLnBrk="0" hangingPunct="1">
        <a:defRPr sz="2100" kern="1200">
          <a:solidFill>
            <a:schemeClr val="tx1"/>
          </a:solidFill>
          <a:latin typeface="+mn-lt"/>
          <a:ea typeface="+mn-ea"/>
          <a:cs typeface="+mn-cs"/>
        </a:defRPr>
      </a:lvl2pPr>
      <a:lvl3pPr marL="1049202" algn="l" defTabSz="524601" rtl="0" eaLnBrk="1" latinLnBrk="0" hangingPunct="1">
        <a:defRPr sz="2100" kern="1200">
          <a:solidFill>
            <a:schemeClr val="tx1"/>
          </a:solidFill>
          <a:latin typeface="+mn-lt"/>
          <a:ea typeface="+mn-ea"/>
          <a:cs typeface="+mn-cs"/>
        </a:defRPr>
      </a:lvl3pPr>
      <a:lvl4pPr marL="1573803" algn="l" defTabSz="524601" rtl="0" eaLnBrk="1" latinLnBrk="0" hangingPunct="1">
        <a:defRPr sz="2100" kern="1200">
          <a:solidFill>
            <a:schemeClr val="tx1"/>
          </a:solidFill>
          <a:latin typeface="+mn-lt"/>
          <a:ea typeface="+mn-ea"/>
          <a:cs typeface="+mn-cs"/>
        </a:defRPr>
      </a:lvl4pPr>
      <a:lvl5pPr marL="2098405" algn="l" defTabSz="524601" rtl="0" eaLnBrk="1" latinLnBrk="0" hangingPunct="1">
        <a:defRPr sz="2100" kern="1200">
          <a:solidFill>
            <a:schemeClr val="tx1"/>
          </a:solidFill>
          <a:latin typeface="+mn-lt"/>
          <a:ea typeface="+mn-ea"/>
          <a:cs typeface="+mn-cs"/>
        </a:defRPr>
      </a:lvl5pPr>
      <a:lvl6pPr marL="2623005" algn="l" defTabSz="524601" rtl="0" eaLnBrk="1" latinLnBrk="0" hangingPunct="1">
        <a:defRPr sz="2100" kern="1200">
          <a:solidFill>
            <a:schemeClr val="tx1"/>
          </a:solidFill>
          <a:latin typeface="+mn-lt"/>
          <a:ea typeface="+mn-ea"/>
          <a:cs typeface="+mn-cs"/>
        </a:defRPr>
      </a:lvl6pPr>
      <a:lvl7pPr marL="3147606" algn="l" defTabSz="524601" rtl="0" eaLnBrk="1" latinLnBrk="0" hangingPunct="1">
        <a:defRPr sz="2100" kern="1200">
          <a:solidFill>
            <a:schemeClr val="tx1"/>
          </a:solidFill>
          <a:latin typeface="+mn-lt"/>
          <a:ea typeface="+mn-ea"/>
          <a:cs typeface="+mn-cs"/>
        </a:defRPr>
      </a:lvl7pPr>
      <a:lvl8pPr marL="3672208" algn="l" defTabSz="524601" rtl="0" eaLnBrk="1" latinLnBrk="0" hangingPunct="1">
        <a:defRPr sz="2100" kern="1200">
          <a:solidFill>
            <a:schemeClr val="tx1"/>
          </a:solidFill>
          <a:latin typeface="+mn-lt"/>
          <a:ea typeface="+mn-ea"/>
          <a:cs typeface="+mn-cs"/>
        </a:defRPr>
      </a:lvl8pPr>
      <a:lvl9pPr marL="4196808" algn="l" defTabSz="524601" rtl="0" eaLnBrk="1" latinLnBrk="0" hangingPunct="1">
        <a:defRPr sz="21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rotWithShape="1">
          <a:blip r:embed="rId13"/>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40068" y="0"/>
            <a:ext cx="9721215" cy="1260211"/>
          </a:xfrm>
          <a:prstGeom prst="rect">
            <a:avLst/>
          </a:prstGeom>
        </p:spPr>
        <p:txBody>
          <a:bodyPr vert="horz" lIns="104927" tIns="52464" rIns="104927" bIns="52464" rtlCol="0" anchor="ctr">
            <a:normAutofit/>
          </a:bodyPr>
          <a:lstStyle/>
          <a:p>
            <a:r>
              <a:rPr lang="en-US" dirty="0"/>
              <a:t>Click to edit Master title style</a:t>
            </a:r>
          </a:p>
        </p:txBody>
      </p:sp>
      <p:sp>
        <p:nvSpPr>
          <p:cNvPr id="3" name="Text Placeholder 2"/>
          <p:cNvSpPr>
            <a:spLocks noGrp="1"/>
          </p:cNvSpPr>
          <p:nvPr>
            <p:ph type="body" idx="1"/>
          </p:nvPr>
        </p:nvSpPr>
        <p:spPr>
          <a:xfrm>
            <a:off x="540068" y="1285590"/>
            <a:ext cx="9721215" cy="4990084"/>
          </a:xfrm>
          <a:prstGeom prst="rect">
            <a:avLst/>
          </a:prstGeom>
        </p:spPr>
        <p:txBody>
          <a:bodyPr vert="horz" lIns="104927" tIns="52464" rIns="104927" bIns="52464"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540068" y="7008171"/>
            <a:ext cx="2520315" cy="402567"/>
          </a:xfrm>
          <a:prstGeom prst="rect">
            <a:avLst/>
          </a:prstGeom>
        </p:spPr>
        <p:txBody>
          <a:bodyPr vert="horz" lIns="104927" tIns="52464" rIns="104927" bIns="52464" rtlCol="0" anchor="ctr"/>
          <a:lstStyle>
            <a:lvl1pPr algn="l">
              <a:defRPr sz="1400">
                <a:solidFill>
                  <a:schemeClr val="tx1">
                    <a:tint val="75000"/>
                  </a:schemeClr>
                </a:solidFill>
              </a:defRPr>
            </a:lvl1pPr>
          </a:lstStyle>
          <a:p>
            <a:pPr defTabSz="524637"/>
            <a:fld id="{6570E15B-E05F-4B32-B1CF-485D4EE69A41}" type="datetime1">
              <a:rPr lang="en-US" altLang="zh-CN" smtClean="0">
                <a:solidFill>
                  <a:prstClr val="black">
                    <a:tint val="75000"/>
                  </a:prstClr>
                </a:solidFill>
              </a:rPr>
              <a:t>11/1/2018</a:t>
            </a:fld>
            <a:endParaRPr lang="en-US">
              <a:solidFill>
                <a:prstClr val="black">
                  <a:tint val="75000"/>
                </a:prstClr>
              </a:solidFill>
            </a:endParaRPr>
          </a:p>
        </p:txBody>
      </p:sp>
      <p:sp>
        <p:nvSpPr>
          <p:cNvPr id="5" name="Footer Placeholder 4"/>
          <p:cNvSpPr>
            <a:spLocks noGrp="1"/>
          </p:cNvSpPr>
          <p:nvPr>
            <p:ph type="ftr" sz="quarter" idx="3"/>
          </p:nvPr>
        </p:nvSpPr>
        <p:spPr>
          <a:xfrm>
            <a:off x="3690461" y="7008171"/>
            <a:ext cx="3420428" cy="402567"/>
          </a:xfrm>
          <a:prstGeom prst="rect">
            <a:avLst/>
          </a:prstGeom>
        </p:spPr>
        <p:txBody>
          <a:bodyPr vert="horz" lIns="104927" tIns="52464" rIns="104927" bIns="52464" rtlCol="0" anchor="ctr"/>
          <a:lstStyle>
            <a:lvl1pPr algn="ctr">
              <a:defRPr sz="1400">
                <a:solidFill>
                  <a:schemeClr val="tx1">
                    <a:tint val="75000"/>
                  </a:schemeClr>
                </a:solidFill>
              </a:defRPr>
            </a:lvl1pPr>
          </a:lstStyle>
          <a:p>
            <a:pPr defTabSz="524637"/>
            <a:r>
              <a:rPr lang="en-US">
                <a:solidFill>
                  <a:prstClr val="black">
                    <a:tint val="75000"/>
                  </a:prstClr>
                </a:solidFill>
              </a:rPr>
              <a:t>2</a:t>
            </a:r>
          </a:p>
        </p:txBody>
      </p:sp>
      <p:sp>
        <p:nvSpPr>
          <p:cNvPr id="6" name="Slide Number Placeholder 5"/>
          <p:cNvSpPr>
            <a:spLocks noGrp="1"/>
          </p:cNvSpPr>
          <p:nvPr>
            <p:ph type="sldNum" sz="quarter" idx="4"/>
          </p:nvPr>
        </p:nvSpPr>
        <p:spPr>
          <a:xfrm>
            <a:off x="10117440" y="5873106"/>
            <a:ext cx="457871" cy="402567"/>
          </a:xfrm>
          <a:prstGeom prst="rect">
            <a:avLst/>
          </a:prstGeom>
          <a:noFill/>
        </p:spPr>
        <p:txBody>
          <a:bodyPr vert="horz" lIns="104927" tIns="52464" rIns="104927" bIns="52464" rtlCol="0" anchor="ctr"/>
          <a:lstStyle>
            <a:lvl1pPr algn="r">
              <a:defRPr sz="1400" b="0" i="1">
                <a:solidFill>
                  <a:schemeClr val="bg2">
                    <a:lumMod val="25000"/>
                  </a:schemeClr>
                </a:solidFill>
                <a:latin typeface="Times New Roman"/>
                <a:cs typeface="Times New Roman"/>
              </a:defRPr>
            </a:lvl1pPr>
          </a:lstStyle>
          <a:p>
            <a:pPr defTabSz="524637"/>
            <a:fld id="{ADE0491D-6F70-FC46-9B26-A043A78F976E}" type="slidenum">
              <a:rPr lang="en-US" smtClean="0">
                <a:solidFill>
                  <a:srgbClr val="EEECE1">
                    <a:lumMod val="25000"/>
                  </a:srgbClr>
                </a:solidFill>
              </a:rPr>
              <a:pPr defTabSz="524637"/>
              <a:t>‹#›</a:t>
            </a:fld>
            <a:endParaRPr lang="en-US" dirty="0">
              <a:solidFill>
                <a:srgbClr val="EEECE1">
                  <a:lumMod val="25000"/>
                </a:srgbClr>
              </a:solidFill>
            </a:endParaRPr>
          </a:p>
        </p:txBody>
      </p:sp>
    </p:spTree>
    <p:extLst>
      <p:ext uri="{BB962C8B-B14F-4D97-AF65-F5344CB8AC3E}">
        <p14:creationId xmlns:p14="http://schemas.microsoft.com/office/powerpoint/2010/main" val="4080444018"/>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Lst>
  <p:hf hdr="0" ftr="0" dt="0"/>
  <p:txStyles>
    <p:titleStyle>
      <a:lvl1pPr algn="l" defTabSz="524637" rtl="0" eaLnBrk="1" latinLnBrk="0" hangingPunct="1">
        <a:spcBef>
          <a:spcPct val="0"/>
        </a:spcBef>
        <a:buNone/>
        <a:defRPr sz="4800" b="1" i="0" kern="1200">
          <a:solidFill>
            <a:srgbClr val="092654"/>
          </a:solidFill>
          <a:effectLst>
            <a:outerShdw blurRad="50800" dist="38100" dir="2700000">
              <a:srgbClr val="B6BA85"/>
            </a:outerShdw>
          </a:effectLst>
          <a:latin typeface="Times New Roman"/>
          <a:ea typeface="+mj-ea"/>
          <a:cs typeface="Times New Roman"/>
        </a:defRPr>
      </a:lvl1pPr>
    </p:titleStyle>
    <p:bodyStyle>
      <a:lvl1pPr marL="393478" indent="-393478" algn="l" defTabSz="524637" rtl="0" eaLnBrk="1" latinLnBrk="0" hangingPunct="1">
        <a:spcBef>
          <a:spcPct val="20000"/>
        </a:spcBef>
        <a:buFont typeface="Arial"/>
        <a:buChar char="•"/>
        <a:defRPr sz="3700" kern="1200">
          <a:solidFill>
            <a:schemeClr val="bg2">
              <a:lumMod val="25000"/>
            </a:schemeClr>
          </a:solidFill>
          <a:latin typeface="+mn-lt"/>
          <a:ea typeface="+mn-ea"/>
          <a:cs typeface="+mn-cs"/>
        </a:defRPr>
      </a:lvl1pPr>
      <a:lvl2pPr marL="852535" indent="-327898" algn="l" defTabSz="524637" rtl="0" eaLnBrk="1" latinLnBrk="0" hangingPunct="1">
        <a:spcBef>
          <a:spcPct val="20000"/>
        </a:spcBef>
        <a:buFont typeface="Arial"/>
        <a:buChar char="–"/>
        <a:defRPr sz="3200" kern="1200">
          <a:solidFill>
            <a:schemeClr val="bg2">
              <a:lumMod val="25000"/>
            </a:schemeClr>
          </a:solidFill>
          <a:latin typeface="+mn-lt"/>
          <a:ea typeface="+mn-ea"/>
          <a:cs typeface="+mn-cs"/>
        </a:defRPr>
      </a:lvl2pPr>
      <a:lvl3pPr marL="1311593" indent="-262319" algn="l" defTabSz="524637" rtl="0" eaLnBrk="1" latinLnBrk="0" hangingPunct="1">
        <a:spcBef>
          <a:spcPct val="20000"/>
        </a:spcBef>
        <a:buFont typeface="Arial"/>
        <a:buChar char="•"/>
        <a:defRPr sz="2800" kern="1200">
          <a:solidFill>
            <a:schemeClr val="bg2">
              <a:lumMod val="25000"/>
            </a:schemeClr>
          </a:solidFill>
          <a:latin typeface="+mn-lt"/>
          <a:ea typeface="+mn-ea"/>
          <a:cs typeface="+mn-cs"/>
        </a:defRPr>
      </a:lvl3pPr>
      <a:lvl4pPr marL="1836230" indent="-262319" algn="l" defTabSz="524637" rtl="0" eaLnBrk="1" latinLnBrk="0" hangingPunct="1">
        <a:spcBef>
          <a:spcPct val="20000"/>
        </a:spcBef>
        <a:buFont typeface="Arial"/>
        <a:buChar char="–"/>
        <a:defRPr sz="2300" kern="1200">
          <a:solidFill>
            <a:schemeClr val="bg2">
              <a:lumMod val="25000"/>
            </a:schemeClr>
          </a:solidFill>
          <a:latin typeface="+mn-lt"/>
          <a:ea typeface="+mn-ea"/>
          <a:cs typeface="+mn-cs"/>
        </a:defRPr>
      </a:lvl4pPr>
      <a:lvl5pPr marL="2360867" indent="-262319" algn="l" defTabSz="524637" rtl="0" eaLnBrk="1" latinLnBrk="0" hangingPunct="1">
        <a:spcBef>
          <a:spcPct val="20000"/>
        </a:spcBef>
        <a:buFont typeface="Arial"/>
        <a:buChar char="»"/>
        <a:defRPr sz="2300" kern="1200">
          <a:solidFill>
            <a:schemeClr val="bg2">
              <a:lumMod val="25000"/>
            </a:schemeClr>
          </a:solidFill>
          <a:latin typeface="+mn-lt"/>
          <a:ea typeface="+mn-ea"/>
          <a:cs typeface="+mn-cs"/>
        </a:defRPr>
      </a:lvl5pPr>
      <a:lvl6pPr marL="2885504" indent="-262319" algn="l" defTabSz="524637" rtl="0" eaLnBrk="1" latinLnBrk="0" hangingPunct="1">
        <a:spcBef>
          <a:spcPct val="20000"/>
        </a:spcBef>
        <a:buFont typeface="Arial"/>
        <a:buChar char="•"/>
        <a:defRPr sz="2300" kern="1200">
          <a:solidFill>
            <a:schemeClr val="tx1"/>
          </a:solidFill>
          <a:latin typeface="+mn-lt"/>
          <a:ea typeface="+mn-ea"/>
          <a:cs typeface="+mn-cs"/>
        </a:defRPr>
      </a:lvl6pPr>
      <a:lvl7pPr marL="3410141" indent="-262319" algn="l" defTabSz="524637" rtl="0" eaLnBrk="1" latinLnBrk="0" hangingPunct="1">
        <a:spcBef>
          <a:spcPct val="20000"/>
        </a:spcBef>
        <a:buFont typeface="Arial"/>
        <a:buChar char="•"/>
        <a:defRPr sz="2300" kern="1200">
          <a:solidFill>
            <a:schemeClr val="tx1"/>
          </a:solidFill>
          <a:latin typeface="+mn-lt"/>
          <a:ea typeface="+mn-ea"/>
          <a:cs typeface="+mn-cs"/>
        </a:defRPr>
      </a:lvl7pPr>
      <a:lvl8pPr marL="3934778" indent="-262319" algn="l" defTabSz="524637" rtl="0" eaLnBrk="1" latinLnBrk="0" hangingPunct="1">
        <a:spcBef>
          <a:spcPct val="20000"/>
        </a:spcBef>
        <a:buFont typeface="Arial"/>
        <a:buChar char="•"/>
        <a:defRPr sz="2300" kern="1200">
          <a:solidFill>
            <a:schemeClr val="tx1"/>
          </a:solidFill>
          <a:latin typeface="+mn-lt"/>
          <a:ea typeface="+mn-ea"/>
          <a:cs typeface="+mn-cs"/>
        </a:defRPr>
      </a:lvl8pPr>
      <a:lvl9pPr marL="4459415" indent="-262319" algn="l" defTabSz="524637" rtl="0" eaLnBrk="1" latinLnBrk="0" hangingPunct="1">
        <a:spcBef>
          <a:spcPct val="20000"/>
        </a:spcBef>
        <a:buFont typeface="Arial"/>
        <a:buChar char="•"/>
        <a:defRPr sz="2300" kern="1200">
          <a:solidFill>
            <a:schemeClr val="tx1"/>
          </a:solidFill>
          <a:latin typeface="+mn-lt"/>
          <a:ea typeface="+mn-ea"/>
          <a:cs typeface="+mn-cs"/>
        </a:defRPr>
      </a:lvl9pPr>
    </p:bodyStyle>
    <p:otherStyle>
      <a:defPPr>
        <a:defRPr lang="en-US"/>
      </a:defPPr>
      <a:lvl1pPr marL="0" algn="l" defTabSz="524637" rtl="0" eaLnBrk="1" latinLnBrk="0" hangingPunct="1">
        <a:defRPr sz="2100" kern="1200">
          <a:solidFill>
            <a:schemeClr val="tx1"/>
          </a:solidFill>
          <a:latin typeface="+mn-lt"/>
          <a:ea typeface="+mn-ea"/>
          <a:cs typeface="+mn-cs"/>
        </a:defRPr>
      </a:lvl1pPr>
      <a:lvl2pPr marL="524637" algn="l" defTabSz="524637" rtl="0" eaLnBrk="1" latinLnBrk="0" hangingPunct="1">
        <a:defRPr sz="2100" kern="1200">
          <a:solidFill>
            <a:schemeClr val="tx1"/>
          </a:solidFill>
          <a:latin typeface="+mn-lt"/>
          <a:ea typeface="+mn-ea"/>
          <a:cs typeface="+mn-cs"/>
        </a:defRPr>
      </a:lvl2pPr>
      <a:lvl3pPr marL="1049274" algn="l" defTabSz="524637" rtl="0" eaLnBrk="1" latinLnBrk="0" hangingPunct="1">
        <a:defRPr sz="2100" kern="1200">
          <a:solidFill>
            <a:schemeClr val="tx1"/>
          </a:solidFill>
          <a:latin typeface="+mn-lt"/>
          <a:ea typeface="+mn-ea"/>
          <a:cs typeface="+mn-cs"/>
        </a:defRPr>
      </a:lvl3pPr>
      <a:lvl4pPr marL="1573911" algn="l" defTabSz="524637" rtl="0" eaLnBrk="1" latinLnBrk="0" hangingPunct="1">
        <a:defRPr sz="2100" kern="1200">
          <a:solidFill>
            <a:schemeClr val="tx1"/>
          </a:solidFill>
          <a:latin typeface="+mn-lt"/>
          <a:ea typeface="+mn-ea"/>
          <a:cs typeface="+mn-cs"/>
        </a:defRPr>
      </a:lvl4pPr>
      <a:lvl5pPr marL="2098548" algn="l" defTabSz="524637" rtl="0" eaLnBrk="1" latinLnBrk="0" hangingPunct="1">
        <a:defRPr sz="2100" kern="1200">
          <a:solidFill>
            <a:schemeClr val="tx1"/>
          </a:solidFill>
          <a:latin typeface="+mn-lt"/>
          <a:ea typeface="+mn-ea"/>
          <a:cs typeface="+mn-cs"/>
        </a:defRPr>
      </a:lvl5pPr>
      <a:lvl6pPr marL="2623185" algn="l" defTabSz="524637" rtl="0" eaLnBrk="1" latinLnBrk="0" hangingPunct="1">
        <a:defRPr sz="2100" kern="1200">
          <a:solidFill>
            <a:schemeClr val="tx1"/>
          </a:solidFill>
          <a:latin typeface="+mn-lt"/>
          <a:ea typeface="+mn-ea"/>
          <a:cs typeface="+mn-cs"/>
        </a:defRPr>
      </a:lvl6pPr>
      <a:lvl7pPr marL="3147822" algn="l" defTabSz="524637" rtl="0" eaLnBrk="1" latinLnBrk="0" hangingPunct="1">
        <a:defRPr sz="2100" kern="1200">
          <a:solidFill>
            <a:schemeClr val="tx1"/>
          </a:solidFill>
          <a:latin typeface="+mn-lt"/>
          <a:ea typeface="+mn-ea"/>
          <a:cs typeface="+mn-cs"/>
        </a:defRPr>
      </a:lvl7pPr>
      <a:lvl8pPr marL="3672459" algn="l" defTabSz="524637" rtl="0" eaLnBrk="1" latinLnBrk="0" hangingPunct="1">
        <a:defRPr sz="2100" kern="1200">
          <a:solidFill>
            <a:schemeClr val="tx1"/>
          </a:solidFill>
          <a:latin typeface="+mn-lt"/>
          <a:ea typeface="+mn-ea"/>
          <a:cs typeface="+mn-cs"/>
        </a:defRPr>
      </a:lvl8pPr>
      <a:lvl9pPr marL="4197096" algn="l" defTabSz="524637" rtl="0" eaLnBrk="1" latinLnBrk="0" hangingPunct="1">
        <a:defRPr sz="21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540068" y="302802"/>
            <a:ext cx="9721216" cy="1260211"/>
          </a:xfrm>
          <a:prstGeom prst="rect">
            <a:avLst/>
          </a:prstGeom>
        </p:spPr>
        <p:txBody>
          <a:bodyPr vert="horz" lIns="100796" tIns="50398" rIns="100796" bIns="50398" rtlCol="0" anchor="ctr">
            <a:normAutofit/>
          </a:bodyPr>
          <a:lstStyle/>
          <a:p>
            <a:r>
              <a:rPr lang="zh-CN" altLang="en-US"/>
              <a:t>单击此处编辑母版标题样式</a:t>
            </a:r>
          </a:p>
        </p:txBody>
      </p:sp>
      <p:sp>
        <p:nvSpPr>
          <p:cNvPr id="3" name="文本占位符 2"/>
          <p:cNvSpPr>
            <a:spLocks noGrp="1"/>
          </p:cNvSpPr>
          <p:nvPr>
            <p:ph type="body" idx="1"/>
          </p:nvPr>
        </p:nvSpPr>
        <p:spPr>
          <a:xfrm>
            <a:off x="540068" y="1764295"/>
            <a:ext cx="9721216" cy="4990084"/>
          </a:xfrm>
          <a:prstGeom prst="rect">
            <a:avLst/>
          </a:prstGeom>
        </p:spPr>
        <p:txBody>
          <a:bodyPr vert="horz" lIns="100796" tIns="50398" rIns="100796" bIns="50398"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540068" y="7008173"/>
            <a:ext cx="2520315" cy="402567"/>
          </a:xfrm>
          <a:prstGeom prst="rect">
            <a:avLst/>
          </a:prstGeom>
        </p:spPr>
        <p:txBody>
          <a:bodyPr vert="horz" lIns="100796" tIns="50398" rIns="100796" bIns="50398" rtlCol="0" anchor="ctr"/>
          <a:lstStyle>
            <a:lvl1pPr algn="l">
              <a:defRPr sz="1300">
                <a:solidFill>
                  <a:schemeClr val="tx1">
                    <a:tint val="75000"/>
                  </a:schemeClr>
                </a:solidFill>
              </a:defRPr>
            </a:lvl1pPr>
          </a:lstStyle>
          <a:p>
            <a:fld id="{530820CF-B880-4189-942D-D702A7CBA730}" type="datetimeFigureOut">
              <a:rPr lang="zh-CN" altLang="en-US" smtClean="0"/>
              <a:t>2018/11/1</a:t>
            </a:fld>
            <a:endParaRPr lang="zh-CN" altLang="en-US"/>
          </a:p>
        </p:txBody>
      </p:sp>
      <p:sp>
        <p:nvSpPr>
          <p:cNvPr id="5" name="页脚占位符 4"/>
          <p:cNvSpPr>
            <a:spLocks noGrp="1"/>
          </p:cNvSpPr>
          <p:nvPr>
            <p:ph type="ftr" sz="quarter" idx="3"/>
          </p:nvPr>
        </p:nvSpPr>
        <p:spPr>
          <a:xfrm>
            <a:off x="3690462" y="7008173"/>
            <a:ext cx="3420428" cy="402567"/>
          </a:xfrm>
          <a:prstGeom prst="rect">
            <a:avLst/>
          </a:prstGeom>
        </p:spPr>
        <p:txBody>
          <a:bodyPr vert="horz" lIns="100796" tIns="50398" rIns="100796" bIns="50398" rtlCol="0" anchor="ctr"/>
          <a:lstStyle>
            <a:lvl1pPr algn="ctr">
              <a:defRPr sz="13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7740969" y="7008173"/>
            <a:ext cx="2520315" cy="402567"/>
          </a:xfrm>
          <a:prstGeom prst="rect">
            <a:avLst/>
          </a:prstGeom>
        </p:spPr>
        <p:txBody>
          <a:bodyPr vert="horz" lIns="100796" tIns="50398" rIns="100796" bIns="50398" rtlCol="0" anchor="ctr"/>
          <a:lstStyle>
            <a:lvl1pPr algn="r">
              <a:defRPr sz="1300">
                <a:solidFill>
                  <a:schemeClr val="tx1">
                    <a:tint val="75000"/>
                  </a:schemeClr>
                </a:solidFill>
              </a:defRPr>
            </a:lvl1p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1236984298"/>
      </p:ext>
    </p:extLst>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Lst>
  <p:txStyles>
    <p:titleStyle>
      <a:lvl1pPr algn="ctr" defTabSz="1007966" rtl="0" eaLnBrk="1" latinLnBrk="0" hangingPunct="1">
        <a:spcBef>
          <a:spcPct val="0"/>
        </a:spcBef>
        <a:buNone/>
        <a:defRPr sz="4900" kern="1200">
          <a:solidFill>
            <a:schemeClr val="tx1"/>
          </a:solidFill>
          <a:latin typeface="+mj-lt"/>
          <a:ea typeface="+mj-ea"/>
          <a:cs typeface="+mj-cs"/>
        </a:defRPr>
      </a:lvl1pPr>
    </p:titleStyle>
    <p:bodyStyle>
      <a:lvl1pPr marL="377988" indent="-377988" algn="l" defTabSz="1007966" rtl="0" eaLnBrk="1" latinLnBrk="0" hangingPunct="1">
        <a:spcBef>
          <a:spcPct val="20000"/>
        </a:spcBef>
        <a:buFont typeface="Arial" pitchFamily="34" charset="0"/>
        <a:buChar char="•"/>
        <a:defRPr sz="3400" kern="1200">
          <a:solidFill>
            <a:schemeClr val="tx1"/>
          </a:solidFill>
          <a:latin typeface="+mn-lt"/>
          <a:ea typeface="+mn-ea"/>
          <a:cs typeface="+mn-cs"/>
        </a:defRPr>
      </a:lvl1pPr>
      <a:lvl2pPr marL="818972" indent="-314990" algn="l" defTabSz="1007966" rtl="0" eaLnBrk="1" latinLnBrk="0" hangingPunct="1">
        <a:spcBef>
          <a:spcPct val="20000"/>
        </a:spcBef>
        <a:buFont typeface="Arial" pitchFamily="34" charset="0"/>
        <a:buChar char="–"/>
        <a:defRPr sz="3100" kern="1200">
          <a:solidFill>
            <a:schemeClr val="tx1"/>
          </a:solidFill>
          <a:latin typeface="+mn-lt"/>
          <a:ea typeface="+mn-ea"/>
          <a:cs typeface="+mn-cs"/>
        </a:defRPr>
      </a:lvl2pPr>
      <a:lvl3pPr marL="1259956" indent="-251992" algn="l" defTabSz="1007966" rtl="0" eaLnBrk="1" latinLnBrk="0" hangingPunct="1">
        <a:spcBef>
          <a:spcPct val="20000"/>
        </a:spcBef>
        <a:buFont typeface="Arial" pitchFamily="34" charset="0"/>
        <a:buChar char="•"/>
        <a:defRPr sz="2600" kern="1200">
          <a:solidFill>
            <a:schemeClr val="tx1"/>
          </a:solidFill>
          <a:latin typeface="+mn-lt"/>
          <a:ea typeface="+mn-ea"/>
          <a:cs typeface="+mn-cs"/>
        </a:defRPr>
      </a:lvl3pPr>
      <a:lvl4pPr marL="1763939" indent="-251992" algn="l" defTabSz="1007966" rtl="0" eaLnBrk="1" latinLnBrk="0" hangingPunct="1">
        <a:spcBef>
          <a:spcPct val="20000"/>
        </a:spcBef>
        <a:buFont typeface="Arial" pitchFamily="34" charset="0"/>
        <a:buChar char="–"/>
        <a:defRPr sz="2200" kern="1200">
          <a:solidFill>
            <a:schemeClr val="tx1"/>
          </a:solidFill>
          <a:latin typeface="+mn-lt"/>
          <a:ea typeface="+mn-ea"/>
          <a:cs typeface="+mn-cs"/>
        </a:defRPr>
      </a:lvl4pPr>
      <a:lvl5pPr marL="2267922" indent="-251992" algn="l" defTabSz="1007966" rtl="0" eaLnBrk="1" latinLnBrk="0" hangingPunct="1">
        <a:spcBef>
          <a:spcPct val="20000"/>
        </a:spcBef>
        <a:buFont typeface="Arial" pitchFamily="34" charset="0"/>
        <a:buChar char="»"/>
        <a:defRPr sz="2200" kern="1200">
          <a:solidFill>
            <a:schemeClr val="tx1"/>
          </a:solidFill>
          <a:latin typeface="+mn-lt"/>
          <a:ea typeface="+mn-ea"/>
          <a:cs typeface="+mn-cs"/>
        </a:defRPr>
      </a:lvl5pPr>
      <a:lvl6pPr marL="2771906" indent="-251992" algn="l" defTabSz="1007966" rtl="0" eaLnBrk="1" latinLnBrk="0" hangingPunct="1">
        <a:spcBef>
          <a:spcPct val="20000"/>
        </a:spcBef>
        <a:buFont typeface="Arial" pitchFamily="34" charset="0"/>
        <a:buChar char="•"/>
        <a:defRPr sz="2200" kern="1200">
          <a:solidFill>
            <a:schemeClr val="tx1"/>
          </a:solidFill>
          <a:latin typeface="+mn-lt"/>
          <a:ea typeface="+mn-ea"/>
          <a:cs typeface="+mn-cs"/>
        </a:defRPr>
      </a:lvl6pPr>
      <a:lvl7pPr marL="3275888" indent="-251992" algn="l" defTabSz="1007966" rtl="0" eaLnBrk="1" latinLnBrk="0" hangingPunct="1">
        <a:spcBef>
          <a:spcPct val="20000"/>
        </a:spcBef>
        <a:buFont typeface="Arial" pitchFamily="34" charset="0"/>
        <a:buChar char="•"/>
        <a:defRPr sz="2200" kern="1200">
          <a:solidFill>
            <a:schemeClr val="tx1"/>
          </a:solidFill>
          <a:latin typeface="+mn-lt"/>
          <a:ea typeface="+mn-ea"/>
          <a:cs typeface="+mn-cs"/>
        </a:defRPr>
      </a:lvl7pPr>
      <a:lvl8pPr marL="3779871" indent="-251992" algn="l" defTabSz="1007966" rtl="0" eaLnBrk="1" latinLnBrk="0" hangingPunct="1">
        <a:spcBef>
          <a:spcPct val="20000"/>
        </a:spcBef>
        <a:buFont typeface="Arial" pitchFamily="34" charset="0"/>
        <a:buChar char="•"/>
        <a:defRPr sz="2200" kern="1200">
          <a:solidFill>
            <a:schemeClr val="tx1"/>
          </a:solidFill>
          <a:latin typeface="+mn-lt"/>
          <a:ea typeface="+mn-ea"/>
          <a:cs typeface="+mn-cs"/>
        </a:defRPr>
      </a:lvl8pPr>
      <a:lvl9pPr marL="4283854" indent="-251992" algn="l" defTabSz="1007966" rtl="0" eaLnBrk="1" latinLnBrk="0" hangingPunct="1">
        <a:spcBef>
          <a:spcPct val="20000"/>
        </a:spcBef>
        <a:buFont typeface="Arial" pitchFamily="34" charset="0"/>
        <a:buChar char="•"/>
        <a:defRPr sz="2200" kern="1200">
          <a:solidFill>
            <a:schemeClr val="tx1"/>
          </a:solidFill>
          <a:latin typeface="+mn-lt"/>
          <a:ea typeface="+mn-ea"/>
          <a:cs typeface="+mn-cs"/>
        </a:defRPr>
      </a:lvl9pPr>
    </p:bodyStyle>
    <p:otherStyle>
      <a:defPPr>
        <a:defRPr lang="zh-CN"/>
      </a:defPPr>
      <a:lvl1pPr marL="0" algn="l" defTabSz="1007966" rtl="0" eaLnBrk="1" latinLnBrk="0" hangingPunct="1">
        <a:defRPr sz="2000" kern="1200">
          <a:solidFill>
            <a:schemeClr val="tx1"/>
          </a:solidFill>
          <a:latin typeface="+mn-lt"/>
          <a:ea typeface="+mn-ea"/>
          <a:cs typeface="+mn-cs"/>
        </a:defRPr>
      </a:lvl1pPr>
      <a:lvl2pPr marL="503982" algn="l" defTabSz="1007966" rtl="0" eaLnBrk="1" latinLnBrk="0" hangingPunct="1">
        <a:defRPr sz="2000" kern="1200">
          <a:solidFill>
            <a:schemeClr val="tx1"/>
          </a:solidFill>
          <a:latin typeface="+mn-lt"/>
          <a:ea typeface="+mn-ea"/>
          <a:cs typeface="+mn-cs"/>
        </a:defRPr>
      </a:lvl2pPr>
      <a:lvl3pPr marL="1007966" algn="l" defTabSz="1007966" rtl="0" eaLnBrk="1" latinLnBrk="0" hangingPunct="1">
        <a:defRPr sz="2000" kern="1200">
          <a:solidFill>
            <a:schemeClr val="tx1"/>
          </a:solidFill>
          <a:latin typeface="+mn-lt"/>
          <a:ea typeface="+mn-ea"/>
          <a:cs typeface="+mn-cs"/>
        </a:defRPr>
      </a:lvl3pPr>
      <a:lvl4pPr marL="1511948" algn="l" defTabSz="1007966" rtl="0" eaLnBrk="1" latinLnBrk="0" hangingPunct="1">
        <a:defRPr sz="2000" kern="1200">
          <a:solidFill>
            <a:schemeClr val="tx1"/>
          </a:solidFill>
          <a:latin typeface="+mn-lt"/>
          <a:ea typeface="+mn-ea"/>
          <a:cs typeface="+mn-cs"/>
        </a:defRPr>
      </a:lvl4pPr>
      <a:lvl5pPr marL="2015931" algn="l" defTabSz="1007966" rtl="0" eaLnBrk="1" latinLnBrk="0" hangingPunct="1">
        <a:defRPr sz="2000" kern="1200">
          <a:solidFill>
            <a:schemeClr val="tx1"/>
          </a:solidFill>
          <a:latin typeface="+mn-lt"/>
          <a:ea typeface="+mn-ea"/>
          <a:cs typeface="+mn-cs"/>
        </a:defRPr>
      </a:lvl5pPr>
      <a:lvl6pPr marL="2519913" algn="l" defTabSz="1007966" rtl="0" eaLnBrk="1" latinLnBrk="0" hangingPunct="1">
        <a:defRPr sz="2000" kern="1200">
          <a:solidFill>
            <a:schemeClr val="tx1"/>
          </a:solidFill>
          <a:latin typeface="+mn-lt"/>
          <a:ea typeface="+mn-ea"/>
          <a:cs typeface="+mn-cs"/>
        </a:defRPr>
      </a:lvl6pPr>
      <a:lvl7pPr marL="3023897" algn="l" defTabSz="1007966" rtl="0" eaLnBrk="1" latinLnBrk="0" hangingPunct="1">
        <a:defRPr sz="2000" kern="1200">
          <a:solidFill>
            <a:schemeClr val="tx1"/>
          </a:solidFill>
          <a:latin typeface="+mn-lt"/>
          <a:ea typeface="+mn-ea"/>
          <a:cs typeface="+mn-cs"/>
        </a:defRPr>
      </a:lvl7pPr>
      <a:lvl8pPr marL="3527880" algn="l" defTabSz="1007966" rtl="0" eaLnBrk="1" latinLnBrk="0" hangingPunct="1">
        <a:defRPr sz="2000" kern="1200">
          <a:solidFill>
            <a:schemeClr val="tx1"/>
          </a:solidFill>
          <a:latin typeface="+mn-lt"/>
          <a:ea typeface="+mn-ea"/>
          <a:cs typeface="+mn-cs"/>
        </a:defRPr>
      </a:lvl8pPr>
      <a:lvl9pPr marL="4031862" algn="l" defTabSz="1007966" rtl="0" eaLnBrk="1" latinLnBrk="0" hangingPunct="1">
        <a:defRPr sz="20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4.xml"/></Relationships>
</file>

<file path=ppt/slides/_rels/slide10.xml.rels><?xml version="1.0" encoding="UTF-8" standalone="yes"?>
<Relationships xmlns="http://schemas.openxmlformats.org/package/2006/relationships"><Relationship Id="rId3" Type="http://schemas.openxmlformats.org/officeDocument/2006/relationships/image" Target="../media/image31.tmp"/><Relationship Id="rId7" Type="http://schemas.openxmlformats.org/officeDocument/2006/relationships/image" Target="../media/image35.emf"/><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tmp"/><Relationship Id="rId4" Type="http://schemas.openxmlformats.org/officeDocument/2006/relationships/image" Target="../media/image32.tmp"/></Relationships>
</file>

<file path=ppt/slides/_rels/slide11.xml.rels><?xml version="1.0" encoding="UTF-8" standalone="yes"?>
<Relationships xmlns="http://schemas.openxmlformats.org/package/2006/relationships"><Relationship Id="rId3" Type="http://schemas.openxmlformats.org/officeDocument/2006/relationships/image" Target="../media/image36.tmp"/><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35.emf"/><Relationship Id="rId5" Type="http://schemas.openxmlformats.org/officeDocument/2006/relationships/image" Target="../media/image38.png"/><Relationship Id="rId4" Type="http://schemas.openxmlformats.org/officeDocument/2006/relationships/image" Target="../media/image37.png"/></Relationships>
</file>

<file path=ppt/slides/_rels/slide12.xml.rels><?xml version="1.0" encoding="UTF-8" standalone="yes"?>
<Relationships xmlns="http://schemas.openxmlformats.org/package/2006/relationships"><Relationship Id="rId8" Type="http://schemas.openxmlformats.org/officeDocument/2006/relationships/image" Target="../media/image44.tmp"/><Relationship Id="rId3" Type="http://schemas.openxmlformats.org/officeDocument/2006/relationships/image" Target="../media/image39.tmp"/><Relationship Id="rId7" Type="http://schemas.openxmlformats.org/officeDocument/2006/relationships/image" Target="../media/image43.tmp"/><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42.tmp"/><Relationship Id="rId11" Type="http://schemas.openxmlformats.org/officeDocument/2006/relationships/image" Target="../media/image47.tmp"/><Relationship Id="rId5" Type="http://schemas.openxmlformats.org/officeDocument/2006/relationships/image" Target="../media/image41.tmp"/><Relationship Id="rId10" Type="http://schemas.openxmlformats.org/officeDocument/2006/relationships/image" Target="../media/image46.tmp"/><Relationship Id="rId4" Type="http://schemas.openxmlformats.org/officeDocument/2006/relationships/image" Target="../media/image40.tmp"/><Relationship Id="rId9" Type="http://schemas.openxmlformats.org/officeDocument/2006/relationships/image" Target="../media/image45.tmp"/></Relationships>
</file>

<file path=ppt/slides/_rels/slide13.xml.rels><?xml version="1.0" encoding="UTF-8" standalone="yes"?>
<Relationships xmlns="http://schemas.openxmlformats.org/package/2006/relationships"><Relationship Id="rId3" Type="http://schemas.openxmlformats.org/officeDocument/2006/relationships/image" Target="../media/image48.tmp"/><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14.xml.rels><?xml version="1.0" encoding="UTF-8" standalone="yes"?>
<Relationships xmlns="http://schemas.openxmlformats.org/package/2006/relationships"><Relationship Id="rId8" Type="http://schemas.openxmlformats.org/officeDocument/2006/relationships/image" Target="../media/image55.jpg"/><Relationship Id="rId3" Type="http://schemas.openxmlformats.org/officeDocument/2006/relationships/image" Target="../media/image50.tmp"/><Relationship Id="rId7" Type="http://schemas.openxmlformats.org/officeDocument/2006/relationships/image" Target="../media/image54.jp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53.tmp"/><Relationship Id="rId5" Type="http://schemas.openxmlformats.org/officeDocument/2006/relationships/image" Target="../media/image52.tmp"/><Relationship Id="rId4" Type="http://schemas.openxmlformats.org/officeDocument/2006/relationships/image" Target="../media/image51.tmp"/></Relationships>
</file>

<file path=ppt/slides/_rels/slide15.xml.rels><?xml version="1.0" encoding="UTF-8" standalone="yes"?>
<Relationships xmlns="http://schemas.openxmlformats.org/package/2006/relationships"><Relationship Id="rId8" Type="http://schemas.openxmlformats.org/officeDocument/2006/relationships/image" Target="../media/image61.jpeg"/><Relationship Id="rId3" Type="http://schemas.openxmlformats.org/officeDocument/2006/relationships/image" Target="../media/image56.jpeg"/><Relationship Id="rId7" Type="http://schemas.openxmlformats.org/officeDocument/2006/relationships/image" Target="../media/image60.jpeg"/><Relationship Id="rId12" Type="http://schemas.openxmlformats.org/officeDocument/2006/relationships/image" Target="../media/image65.jpe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59.jpeg"/><Relationship Id="rId11" Type="http://schemas.openxmlformats.org/officeDocument/2006/relationships/image" Target="../media/image64.jpeg"/><Relationship Id="rId5" Type="http://schemas.openxmlformats.org/officeDocument/2006/relationships/image" Target="../media/image58.jpeg"/><Relationship Id="rId10" Type="http://schemas.openxmlformats.org/officeDocument/2006/relationships/image" Target="../media/image63.jpeg"/><Relationship Id="rId4" Type="http://schemas.openxmlformats.org/officeDocument/2006/relationships/image" Target="../media/image57.jpeg"/><Relationship Id="rId9" Type="http://schemas.openxmlformats.org/officeDocument/2006/relationships/image" Target="../media/image62.jpeg"/></Relationships>
</file>

<file path=ppt/slides/_rels/slide16.xml.rels><?xml version="1.0" encoding="UTF-8" standalone="yes"?>
<Relationships xmlns="http://schemas.openxmlformats.org/package/2006/relationships"><Relationship Id="rId8" Type="http://schemas.openxmlformats.org/officeDocument/2006/relationships/image" Target="../media/image71.JPG"/><Relationship Id="rId13" Type="http://schemas.openxmlformats.org/officeDocument/2006/relationships/image" Target="../media/image76.jpeg"/><Relationship Id="rId18" Type="http://schemas.openxmlformats.org/officeDocument/2006/relationships/image" Target="../media/image81.jpeg"/><Relationship Id="rId3" Type="http://schemas.openxmlformats.org/officeDocument/2006/relationships/image" Target="../media/image66.jpeg"/><Relationship Id="rId21" Type="http://schemas.openxmlformats.org/officeDocument/2006/relationships/image" Target="../media/image84.jpeg"/><Relationship Id="rId7" Type="http://schemas.openxmlformats.org/officeDocument/2006/relationships/image" Target="../media/image70.JPG"/><Relationship Id="rId12" Type="http://schemas.openxmlformats.org/officeDocument/2006/relationships/image" Target="../media/image75.jpeg"/><Relationship Id="rId17" Type="http://schemas.openxmlformats.org/officeDocument/2006/relationships/image" Target="../media/image80.JPG"/><Relationship Id="rId2" Type="http://schemas.openxmlformats.org/officeDocument/2006/relationships/notesSlide" Target="../notesSlides/notesSlide15.xml"/><Relationship Id="rId16" Type="http://schemas.openxmlformats.org/officeDocument/2006/relationships/image" Target="../media/image79.jpeg"/><Relationship Id="rId20" Type="http://schemas.openxmlformats.org/officeDocument/2006/relationships/image" Target="../media/image83.jpeg"/><Relationship Id="rId1" Type="http://schemas.openxmlformats.org/officeDocument/2006/relationships/slideLayout" Target="../slideLayouts/slideLayout2.xml"/><Relationship Id="rId6" Type="http://schemas.openxmlformats.org/officeDocument/2006/relationships/image" Target="../media/image69.jpeg"/><Relationship Id="rId11" Type="http://schemas.openxmlformats.org/officeDocument/2006/relationships/image" Target="../media/image74.jpeg"/><Relationship Id="rId5" Type="http://schemas.openxmlformats.org/officeDocument/2006/relationships/image" Target="../media/image68.jpeg"/><Relationship Id="rId15" Type="http://schemas.openxmlformats.org/officeDocument/2006/relationships/image" Target="../media/image78.jpeg"/><Relationship Id="rId10" Type="http://schemas.openxmlformats.org/officeDocument/2006/relationships/image" Target="../media/image73.jpeg"/><Relationship Id="rId19" Type="http://schemas.openxmlformats.org/officeDocument/2006/relationships/image" Target="../media/image82.jpeg"/><Relationship Id="rId4" Type="http://schemas.openxmlformats.org/officeDocument/2006/relationships/image" Target="../media/image67.jpeg"/><Relationship Id="rId9" Type="http://schemas.openxmlformats.org/officeDocument/2006/relationships/image" Target="../media/image72.jpeg"/><Relationship Id="rId14" Type="http://schemas.openxmlformats.org/officeDocument/2006/relationships/image" Target="../media/image77.jpeg"/><Relationship Id="rId22" Type="http://schemas.openxmlformats.org/officeDocument/2006/relationships/image" Target="../media/image85.JPG"/></Relationships>
</file>

<file path=ppt/slides/_rels/slide17.xml.rels><?xml version="1.0" encoding="UTF-8" standalone="yes"?>
<Relationships xmlns="http://schemas.openxmlformats.org/package/2006/relationships"><Relationship Id="rId8" Type="http://schemas.openxmlformats.org/officeDocument/2006/relationships/video" Target="../media/media1.avi"/><Relationship Id="rId13" Type="http://schemas.openxmlformats.org/officeDocument/2006/relationships/image" Target="../media/image58.jpeg"/><Relationship Id="rId18" Type="http://schemas.openxmlformats.org/officeDocument/2006/relationships/image" Target="../media/image63.jpeg"/><Relationship Id="rId3" Type="http://schemas.microsoft.com/office/2007/relationships/media" Target="../media/media5.mp4"/><Relationship Id="rId21" Type="http://schemas.openxmlformats.org/officeDocument/2006/relationships/image" Target="../media/image86.png"/><Relationship Id="rId7" Type="http://schemas.microsoft.com/office/2007/relationships/media" Target="../media/media1.avi"/><Relationship Id="rId12" Type="http://schemas.openxmlformats.org/officeDocument/2006/relationships/image" Target="../media/image57.jpeg"/><Relationship Id="rId17" Type="http://schemas.openxmlformats.org/officeDocument/2006/relationships/image" Target="../media/image62.jpeg"/><Relationship Id="rId2" Type="http://schemas.openxmlformats.org/officeDocument/2006/relationships/video" Target="../media/media4.avi"/><Relationship Id="rId16" Type="http://schemas.openxmlformats.org/officeDocument/2006/relationships/image" Target="../media/image61.jpeg"/><Relationship Id="rId20" Type="http://schemas.openxmlformats.org/officeDocument/2006/relationships/image" Target="../media/image65.jpeg"/><Relationship Id="rId1" Type="http://schemas.microsoft.com/office/2007/relationships/media" Target="../media/media4.avi"/><Relationship Id="rId6" Type="http://schemas.openxmlformats.org/officeDocument/2006/relationships/video" Target="../media/media6.mp4"/><Relationship Id="rId11" Type="http://schemas.openxmlformats.org/officeDocument/2006/relationships/image" Target="../media/image56.jpeg"/><Relationship Id="rId24" Type="http://schemas.openxmlformats.org/officeDocument/2006/relationships/image" Target="../media/image88.png"/><Relationship Id="rId5" Type="http://schemas.microsoft.com/office/2007/relationships/media" Target="../media/media6.mp4"/><Relationship Id="rId15" Type="http://schemas.openxmlformats.org/officeDocument/2006/relationships/image" Target="../media/image60.jpeg"/><Relationship Id="rId23" Type="http://schemas.openxmlformats.org/officeDocument/2006/relationships/image" Target="../media/image87.png"/><Relationship Id="rId10" Type="http://schemas.openxmlformats.org/officeDocument/2006/relationships/notesSlide" Target="../notesSlides/notesSlide16.xml"/><Relationship Id="rId19" Type="http://schemas.openxmlformats.org/officeDocument/2006/relationships/image" Target="../media/image64.jpeg"/><Relationship Id="rId4" Type="http://schemas.openxmlformats.org/officeDocument/2006/relationships/video" Target="../media/media5.mp4"/><Relationship Id="rId9" Type="http://schemas.openxmlformats.org/officeDocument/2006/relationships/slideLayout" Target="../slideLayouts/slideLayout2.xml"/><Relationship Id="rId14" Type="http://schemas.openxmlformats.org/officeDocument/2006/relationships/image" Target="../media/image59.jpeg"/><Relationship Id="rId22" Type="http://schemas.openxmlformats.org/officeDocument/2006/relationships/image" Target="../media/image13.png"/></Relationships>
</file>

<file path=ppt/slides/_rels/slide18.xml.rels><?xml version="1.0" encoding="UTF-8" standalone="yes"?>
<Relationships xmlns="http://schemas.openxmlformats.org/package/2006/relationships"><Relationship Id="rId8" Type="http://schemas.openxmlformats.org/officeDocument/2006/relationships/image" Target="../media/image95.jpeg"/><Relationship Id="rId13" Type="http://schemas.openxmlformats.org/officeDocument/2006/relationships/image" Target="../media/image100.jpeg"/><Relationship Id="rId3" Type="http://schemas.openxmlformats.org/officeDocument/2006/relationships/image" Target="../media/image90.jpeg"/><Relationship Id="rId7" Type="http://schemas.openxmlformats.org/officeDocument/2006/relationships/image" Target="../media/image94.jpeg"/><Relationship Id="rId12" Type="http://schemas.openxmlformats.org/officeDocument/2006/relationships/image" Target="../media/image99.jpeg"/><Relationship Id="rId2" Type="http://schemas.openxmlformats.org/officeDocument/2006/relationships/image" Target="../media/image89.jpeg"/><Relationship Id="rId1" Type="http://schemas.openxmlformats.org/officeDocument/2006/relationships/slideLayout" Target="../slideLayouts/slideLayout2.xml"/><Relationship Id="rId6" Type="http://schemas.openxmlformats.org/officeDocument/2006/relationships/image" Target="../media/image93.jpeg"/><Relationship Id="rId11" Type="http://schemas.openxmlformats.org/officeDocument/2006/relationships/image" Target="../media/image98.jpeg"/><Relationship Id="rId5" Type="http://schemas.openxmlformats.org/officeDocument/2006/relationships/image" Target="../media/image92.jpeg"/><Relationship Id="rId15" Type="http://schemas.openxmlformats.org/officeDocument/2006/relationships/image" Target="../media/image102.jpeg"/><Relationship Id="rId10" Type="http://schemas.openxmlformats.org/officeDocument/2006/relationships/image" Target="../media/image97.jpeg"/><Relationship Id="rId4" Type="http://schemas.openxmlformats.org/officeDocument/2006/relationships/image" Target="../media/image91.jpeg"/><Relationship Id="rId9" Type="http://schemas.openxmlformats.org/officeDocument/2006/relationships/image" Target="../media/image96.jpeg"/><Relationship Id="rId14" Type="http://schemas.openxmlformats.org/officeDocument/2006/relationships/image" Target="../media/image101.jpeg"/></Relationships>
</file>

<file path=ppt/slides/_rels/slide19.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17.xml"/><Relationship Id="rId1" Type="http://schemas.openxmlformats.org/officeDocument/2006/relationships/slideLayout" Target="../slideLayouts/slideLayout16.xml"/><Relationship Id="rId5" Type="http://schemas.openxmlformats.org/officeDocument/2006/relationships/image" Target="../media/image105.png"/><Relationship Id="rId4" Type="http://schemas.openxmlformats.org/officeDocument/2006/relationships/image" Target="../media/image104.png"/></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5.jpeg"/><Relationship Id="rId4" Type="http://schemas.openxmlformats.org/officeDocument/2006/relationships/image" Target="../media/image4.jpe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9.jpeg"/><Relationship Id="rId5" Type="http://schemas.openxmlformats.org/officeDocument/2006/relationships/image" Target="../media/image8.wmf"/><Relationship Id="rId4" Type="http://schemas.openxmlformats.org/officeDocument/2006/relationships/image" Target="../media/image7.jpeg"/></Relationships>
</file>

<file path=ppt/slides/_rels/slide4.xml.rels><?xml version="1.0" encoding="UTF-8" standalone="yes"?>
<Relationships xmlns="http://schemas.openxmlformats.org/package/2006/relationships"><Relationship Id="rId3" Type="http://schemas.openxmlformats.org/officeDocument/2006/relationships/image" Target="../media/image10.tmp"/><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tmp"/></Relationships>
</file>

<file path=ppt/slides/_rels/slide5.xml.rels><?xml version="1.0" encoding="UTF-8" standalone="yes"?>
<Relationships xmlns="http://schemas.openxmlformats.org/package/2006/relationships"><Relationship Id="rId8" Type="http://schemas.openxmlformats.org/officeDocument/2006/relationships/notesSlide" Target="../notesSlides/notesSlide5.xml"/><Relationship Id="rId13" Type="http://schemas.openxmlformats.org/officeDocument/2006/relationships/image" Target="../media/image16.png"/><Relationship Id="rId3" Type="http://schemas.microsoft.com/office/2007/relationships/media" Target="../media/media2.avi"/><Relationship Id="rId7" Type="http://schemas.openxmlformats.org/officeDocument/2006/relationships/slideLayout" Target="../slideLayouts/slideLayout4.xml"/><Relationship Id="rId12" Type="http://schemas.openxmlformats.org/officeDocument/2006/relationships/image" Target="../media/image15.jpeg"/><Relationship Id="rId2" Type="http://schemas.openxmlformats.org/officeDocument/2006/relationships/video" Target="../media/media1.avi"/><Relationship Id="rId1" Type="http://schemas.microsoft.com/office/2007/relationships/media" Target="../media/media1.avi"/><Relationship Id="rId6" Type="http://schemas.openxmlformats.org/officeDocument/2006/relationships/video" Target="../media/media3.avi"/><Relationship Id="rId11" Type="http://schemas.openxmlformats.org/officeDocument/2006/relationships/image" Target="../media/image8.wmf"/><Relationship Id="rId5" Type="http://schemas.microsoft.com/office/2007/relationships/media" Target="../media/media3.avi"/><Relationship Id="rId10" Type="http://schemas.openxmlformats.org/officeDocument/2006/relationships/image" Target="../media/image14.png"/><Relationship Id="rId4" Type="http://schemas.openxmlformats.org/officeDocument/2006/relationships/video" Target="../media/media2.avi"/><Relationship Id="rId9" Type="http://schemas.openxmlformats.org/officeDocument/2006/relationships/image" Target="../media/image13.png"/><Relationship Id="rId14" Type="http://schemas.openxmlformats.org/officeDocument/2006/relationships/image" Target="../media/image17.png"/></Relationships>
</file>

<file path=ppt/slides/_rels/slide6.xml.rels><?xml version="1.0" encoding="UTF-8" standalone="yes"?>
<Relationships xmlns="http://schemas.openxmlformats.org/package/2006/relationships"><Relationship Id="rId8" Type="http://schemas.openxmlformats.org/officeDocument/2006/relationships/image" Target="../media/image22.jpeg"/><Relationship Id="rId3" Type="http://schemas.openxmlformats.org/officeDocument/2006/relationships/notesSlide" Target="../notesSlides/notesSlide6.xml"/><Relationship Id="rId7" Type="http://schemas.openxmlformats.org/officeDocument/2006/relationships/image" Target="../media/image21.png"/><Relationship Id="rId2" Type="http://schemas.openxmlformats.org/officeDocument/2006/relationships/slideLayout" Target="../slideLayouts/slideLayout12.xml"/><Relationship Id="rId1" Type="http://schemas.openxmlformats.org/officeDocument/2006/relationships/tags" Target="../tags/tag1.xml"/><Relationship Id="rId6" Type="http://schemas.openxmlformats.org/officeDocument/2006/relationships/image" Target="../media/image20.tmp"/><Relationship Id="rId5" Type="http://schemas.openxmlformats.org/officeDocument/2006/relationships/image" Target="../media/image19.png"/><Relationship Id="rId4" Type="http://schemas.openxmlformats.org/officeDocument/2006/relationships/image" Target="../media/image18.jpeg"/><Relationship Id="rId9" Type="http://schemas.openxmlformats.org/officeDocument/2006/relationships/image" Target="../media/image5.jpeg"/></Relationships>
</file>

<file path=ppt/slides/_rels/slide7.xml.rels><?xml version="1.0" encoding="UTF-8" standalone="yes"?>
<Relationships xmlns="http://schemas.openxmlformats.org/package/2006/relationships"><Relationship Id="rId3" Type="http://schemas.openxmlformats.org/officeDocument/2006/relationships/image" Target="../media/image23.tmp"/><Relationship Id="rId2" Type="http://schemas.openxmlformats.org/officeDocument/2006/relationships/notesSlide" Target="../notesSlides/notesSlide7.xml"/><Relationship Id="rId1" Type="http://schemas.openxmlformats.org/officeDocument/2006/relationships/slideLayout" Target="../slideLayouts/slideLayout46.xml"/><Relationship Id="rId6" Type="http://schemas.openxmlformats.org/officeDocument/2006/relationships/image" Target="../media/image26.tmp"/><Relationship Id="rId5" Type="http://schemas.openxmlformats.org/officeDocument/2006/relationships/image" Target="../media/image25.tmp"/><Relationship Id="rId4" Type="http://schemas.openxmlformats.org/officeDocument/2006/relationships/image" Target="../media/image24.tmp"/></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7.tmp"/><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30.tmp"/><Relationship Id="rId5" Type="http://schemas.openxmlformats.org/officeDocument/2006/relationships/image" Target="../media/image29.tmp"/><Relationship Id="rId4" Type="http://schemas.openxmlformats.org/officeDocument/2006/relationships/image" Target="../media/image28.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10101" y="720000"/>
            <a:ext cx="9181148" cy="1620771"/>
          </a:xfrm>
          <a:noFill/>
        </p:spPr>
        <p:txBody>
          <a:bodyPr>
            <a:normAutofit/>
          </a:bodyPr>
          <a:lstStyle/>
          <a:p>
            <a:pPr algn="ctr"/>
            <a:r>
              <a:rPr lang="en-US" altLang="zh-CN" sz="3800" dirty="0">
                <a:solidFill>
                  <a:prstClr val="black"/>
                </a:solidFill>
                <a:effectLst/>
                <a:latin typeface="Gill Sans MT" panose="020B0502020104020203" pitchFamily="34" charset="0"/>
                <a:cs typeface="+mj-cs"/>
              </a:rPr>
              <a:t>Multiscale Modeling of Red Blood Cells Passing through the Human Spleen</a:t>
            </a:r>
            <a:endParaRPr lang="en-US" sz="3800" dirty="0">
              <a:solidFill>
                <a:srgbClr val="002142"/>
              </a:solidFill>
              <a:latin typeface="Gill Sans MT" panose="020B0502020104020203" pitchFamily="34" charset="0"/>
            </a:endParaRPr>
          </a:p>
        </p:txBody>
      </p:sp>
      <p:sp>
        <p:nvSpPr>
          <p:cNvPr id="3" name="Subtitle 2"/>
          <p:cNvSpPr>
            <a:spLocks noGrp="1"/>
          </p:cNvSpPr>
          <p:nvPr>
            <p:ph type="subTitle" idx="1"/>
          </p:nvPr>
        </p:nvSpPr>
        <p:spPr>
          <a:xfrm>
            <a:off x="810101" y="3419196"/>
            <a:ext cx="9181148" cy="2856477"/>
          </a:xfrm>
        </p:spPr>
        <p:txBody>
          <a:bodyPr>
            <a:normAutofit/>
          </a:bodyPr>
          <a:lstStyle/>
          <a:p>
            <a:pPr lvl="0" defTabSz="1007966"/>
            <a:r>
              <a:rPr lang="en-US" altLang="zh-CN" sz="2400" b="1" dirty="0" err="1">
                <a:solidFill>
                  <a:schemeClr val="tx1">
                    <a:lumMod val="65000"/>
                    <a:lumOff val="35000"/>
                  </a:schemeClr>
                </a:solidFill>
                <a:latin typeface="Gill Sans MT" panose="020B0502020104020203" pitchFamily="34" charset="0"/>
              </a:rPr>
              <a:t>Huijie</a:t>
            </a:r>
            <a:r>
              <a:rPr lang="en-US" altLang="zh-CN" sz="2400" b="1" dirty="0">
                <a:solidFill>
                  <a:schemeClr val="tx1">
                    <a:lumMod val="65000"/>
                    <a:lumOff val="35000"/>
                  </a:schemeClr>
                </a:solidFill>
                <a:latin typeface="Gill Sans MT" panose="020B0502020104020203" pitchFamily="34" charset="0"/>
              </a:rPr>
              <a:t> Lu</a:t>
            </a:r>
          </a:p>
          <a:p>
            <a:pPr lvl="0" defTabSz="1007966"/>
            <a:r>
              <a:rPr lang="en-US" altLang="zh-CN" sz="2400" b="1" dirty="0">
                <a:solidFill>
                  <a:schemeClr val="tx1">
                    <a:lumMod val="65000"/>
                    <a:lumOff val="35000"/>
                  </a:schemeClr>
                </a:solidFill>
                <a:latin typeface="Gill Sans MT" panose="020B0502020104020203" pitchFamily="34" charset="0"/>
              </a:rPr>
              <a:t>Zhangli Peng</a:t>
            </a:r>
          </a:p>
          <a:p>
            <a:pPr lvl="0" defTabSz="1007966"/>
            <a:r>
              <a:rPr lang="en-US" altLang="zh-CN" sz="2400" b="1" dirty="0">
                <a:solidFill>
                  <a:schemeClr val="tx1">
                    <a:lumMod val="65000"/>
                    <a:lumOff val="35000"/>
                  </a:schemeClr>
                </a:solidFill>
                <a:latin typeface="Gill Sans MT" panose="020B0502020104020203" pitchFamily="34" charset="0"/>
              </a:rPr>
              <a:t>Department of Aerospace and Mechanical Engineering </a:t>
            </a:r>
          </a:p>
          <a:p>
            <a:pPr lvl="0" defTabSz="1007966"/>
            <a:r>
              <a:rPr lang="en-US" altLang="zh-CN" sz="2400" b="1" dirty="0">
                <a:solidFill>
                  <a:schemeClr val="tx1">
                    <a:lumMod val="65000"/>
                    <a:lumOff val="35000"/>
                  </a:schemeClr>
                </a:solidFill>
                <a:latin typeface="Gill Sans MT" panose="020B0502020104020203" pitchFamily="34" charset="0"/>
              </a:rPr>
              <a:t>University of Notre Dame </a:t>
            </a:r>
          </a:p>
        </p:txBody>
      </p:sp>
      <p:sp>
        <p:nvSpPr>
          <p:cNvPr id="6" name="灯片编号占位符 5">
            <a:extLst>
              <a:ext uri="{FF2B5EF4-FFF2-40B4-BE49-F238E27FC236}">
                <a16:creationId xmlns:a16="http://schemas.microsoft.com/office/drawing/2014/main" id="{16786B4D-9B37-4CE2-9C65-3BFCCC8F4021}"/>
              </a:ext>
            </a:extLst>
          </p:cNvPr>
          <p:cNvSpPr>
            <a:spLocks noGrp="1"/>
          </p:cNvSpPr>
          <p:nvPr>
            <p:ph type="sldNum" sz="quarter" idx="12"/>
          </p:nvPr>
        </p:nvSpPr>
        <p:spPr/>
        <p:txBody>
          <a:bodyPr/>
          <a:lstStyle/>
          <a:p>
            <a:fld id="{C0769ECE-14F6-B44C-AB5F-842EA3B12E22}" type="slidenum">
              <a:rPr lang="en-US" smtClean="0">
                <a:solidFill>
                  <a:srgbClr val="EEECE1">
                    <a:lumMod val="25000"/>
                  </a:srgbClr>
                </a:solidFill>
              </a:rPr>
              <a:pPr/>
              <a:t>1</a:t>
            </a:fld>
            <a:endParaRPr lang="en-US">
              <a:solidFill>
                <a:srgbClr val="EEECE1">
                  <a:lumMod val="25000"/>
                </a:srgbClr>
              </a:solidFill>
            </a:endParaRPr>
          </a:p>
        </p:txBody>
      </p:sp>
    </p:spTree>
    <p:extLst>
      <p:ext uri="{BB962C8B-B14F-4D97-AF65-F5344CB8AC3E}">
        <p14:creationId xmlns:p14="http://schemas.microsoft.com/office/powerpoint/2010/main" val="17437812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462C7C-A61C-4A93-8FE3-CBD15BC22EAC}"/>
              </a:ext>
            </a:extLst>
          </p:cNvPr>
          <p:cNvSpPr>
            <a:spLocks noGrp="1"/>
          </p:cNvSpPr>
          <p:nvPr>
            <p:ph type="title"/>
          </p:nvPr>
        </p:nvSpPr>
        <p:spPr>
          <a:xfrm>
            <a:off x="540067" y="314240"/>
            <a:ext cx="9721216" cy="1260211"/>
          </a:xfrm>
        </p:spPr>
        <p:txBody>
          <a:bodyPr>
            <a:normAutofit fontScale="90000"/>
          </a:bodyPr>
          <a:lstStyle/>
          <a:p>
            <a:br>
              <a:rPr lang="en-US" altLang="zh-CN" sz="3800" b="1" dirty="0">
                <a:latin typeface="Gill Sans MT" panose="020B0502020104020203" pitchFamily="34" charset="0"/>
              </a:rPr>
            </a:br>
            <a:r>
              <a:rPr lang="en-US" altLang="zh-CN" sz="3800" b="1" dirty="0">
                <a:latin typeface="Gill Sans MT" panose="020B0502020104020203" pitchFamily="34" charset="0"/>
              </a:rPr>
              <a:t>Neumann Boundary Condition</a:t>
            </a:r>
            <a:br>
              <a:rPr lang="en-US" altLang="zh-CN" dirty="0">
                <a:latin typeface="Gill Sans MT" panose="020B0502020104020203" pitchFamily="34" charset="0"/>
              </a:rPr>
            </a:br>
            <a:endParaRPr lang="zh-CN" altLang="en-US" dirty="0"/>
          </a:p>
        </p:txBody>
      </p:sp>
      <p:grpSp>
        <p:nvGrpSpPr>
          <p:cNvPr id="7" name="组合 6">
            <a:extLst>
              <a:ext uri="{FF2B5EF4-FFF2-40B4-BE49-F238E27FC236}">
                <a16:creationId xmlns:a16="http://schemas.microsoft.com/office/drawing/2014/main" id="{60B07B2E-A02F-45CC-B95C-3BC0C824379C}"/>
              </a:ext>
            </a:extLst>
          </p:cNvPr>
          <p:cNvGrpSpPr>
            <a:grpSpLocks noChangeAspect="1"/>
          </p:cNvGrpSpPr>
          <p:nvPr/>
        </p:nvGrpSpPr>
        <p:grpSpPr>
          <a:xfrm>
            <a:off x="6074246" y="1951183"/>
            <a:ext cx="5441210" cy="2539937"/>
            <a:chOff x="6085907" y="4533868"/>
            <a:chExt cx="6131788" cy="2862296"/>
          </a:xfrm>
        </p:grpSpPr>
        <p:grpSp>
          <p:nvGrpSpPr>
            <p:cNvPr id="16" name="组合 15">
              <a:extLst>
                <a:ext uri="{FF2B5EF4-FFF2-40B4-BE49-F238E27FC236}">
                  <a16:creationId xmlns:a16="http://schemas.microsoft.com/office/drawing/2014/main" id="{D6A8E8D7-D601-44ED-AD38-C721ED3E56C8}"/>
                </a:ext>
              </a:extLst>
            </p:cNvPr>
            <p:cNvGrpSpPr/>
            <p:nvPr/>
          </p:nvGrpSpPr>
          <p:grpSpPr>
            <a:xfrm>
              <a:off x="6085907" y="4533868"/>
              <a:ext cx="6131788" cy="2862296"/>
              <a:chOff x="6740647" y="4277907"/>
              <a:chExt cx="5714201" cy="2677628"/>
            </a:xfrm>
          </p:grpSpPr>
          <p:pic>
            <p:nvPicPr>
              <p:cNvPr id="17" name="图片 16" descr="屏幕剪辑">
                <a:extLst>
                  <a:ext uri="{FF2B5EF4-FFF2-40B4-BE49-F238E27FC236}">
                    <a16:creationId xmlns:a16="http://schemas.microsoft.com/office/drawing/2014/main" id="{0DDC87AC-DDB8-4FFD-BD35-1D7AFB500D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40647" y="4277907"/>
                <a:ext cx="637418" cy="2189030"/>
              </a:xfrm>
              <a:prstGeom prst="rect">
                <a:avLst/>
              </a:prstGeom>
            </p:spPr>
          </p:pic>
          <p:sp>
            <p:nvSpPr>
              <p:cNvPr id="18" name="矩形 17">
                <a:extLst>
                  <a:ext uri="{FF2B5EF4-FFF2-40B4-BE49-F238E27FC236}">
                    <a16:creationId xmlns:a16="http://schemas.microsoft.com/office/drawing/2014/main" id="{EB6C07C5-A54F-458E-9EC1-0213D43679A0}"/>
                  </a:ext>
                </a:extLst>
              </p:cNvPr>
              <p:cNvSpPr/>
              <p:nvPr/>
            </p:nvSpPr>
            <p:spPr>
              <a:xfrm>
                <a:off x="6924967" y="6468843"/>
                <a:ext cx="5529881" cy="486692"/>
              </a:xfrm>
              <a:prstGeom prst="rect">
                <a:avLst/>
              </a:prstGeom>
            </p:spPr>
            <p:txBody>
              <a:bodyPr wrap="square">
                <a:spAutoFit/>
              </a:bodyPr>
              <a:lstStyle/>
              <a:p>
                <a:r>
                  <a:rPr lang="en-US" altLang="zh-CN" sz="2400" dirty="0">
                    <a:latin typeface="Gill Sans MT" panose="020B0502020104020203" pitchFamily="34" charset="0"/>
                  </a:rPr>
                  <a:t>Numerical Simulation Model</a:t>
                </a:r>
                <a:endParaRPr lang="zh-CN" altLang="en-US" sz="2400" dirty="0">
                  <a:latin typeface="Gill Sans MT" panose="020B0502020104020203" pitchFamily="34" charset="0"/>
                </a:endParaRPr>
              </a:p>
            </p:txBody>
          </p:sp>
        </p:grpSp>
        <p:pic>
          <p:nvPicPr>
            <p:cNvPr id="19" name="图片 18" descr="屏幕剪辑">
              <a:extLst>
                <a:ext uri="{FF2B5EF4-FFF2-40B4-BE49-F238E27FC236}">
                  <a16:creationId xmlns:a16="http://schemas.microsoft.com/office/drawing/2014/main" id="{8F84D803-699E-40C3-86C2-391351C7012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98850" y="4581165"/>
              <a:ext cx="3191320" cy="2219635"/>
            </a:xfrm>
            <a:prstGeom prst="rect">
              <a:avLst/>
            </a:prstGeom>
          </p:spPr>
        </p:pic>
      </p:grpSp>
      <p:grpSp>
        <p:nvGrpSpPr>
          <p:cNvPr id="21" name="组合 20">
            <a:extLst>
              <a:ext uri="{FF2B5EF4-FFF2-40B4-BE49-F238E27FC236}">
                <a16:creationId xmlns:a16="http://schemas.microsoft.com/office/drawing/2014/main" id="{26952E1E-1043-4289-B629-D27D24572E45}"/>
              </a:ext>
            </a:extLst>
          </p:cNvPr>
          <p:cNvGrpSpPr>
            <a:grpSpLocks noChangeAspect="1"/>
          </p:cNvGrpSpPr>
          <p:nvPr/>
        </p:nvGrpSpPr>
        <p:grpSpPr>
          <a:xfrm>
            <a:off x="185859" y="1832721"/>
            <a:ext cx="6294073" cy="2817701"/>
            <a:chOff x="-858979" y="4479159"/>
            <a:chExt cx="5868307" cy="2627097"/>
          </a:xfrm>
        </p:grpSpPr>
        <p:grpSp>
          <p:nvGrpSpPr>
            <p:cNvPr id="11" name="组合 10">
              <a:extLst>
                <a:ext uri="{FF2B5EF4-FFF2-40B4-BE49-F238E27FC236}">
                  <a16:creationId xmlns:a16="http://schemas.microsoft.com/office/drawing/2014/main" id="{DA513090-0307-4CBA-9266-A8C5E83578F1}"/>
                </a:ext>
              </a:extLst>
            </p:cNvPr>
            <p:cNvGrpSpPr/>
            <p:nvPr/>
          </p:nvGrpSpPr>
          <p:grpSpPr>
            <a:xfrm>
              <a:off x="-858979" y="4479159"/>
              <a:ext cx="5868307" cy="2627097"/>
              <a:chOff x="48347" y="4995173"/>
              <a:chExt cx="5868307" cy="2627097"/>
            </a:xfrm>
          </p:grpSpPr>
          <p:sp>
            <p:nvSpPr>
              <p:cNvPr id="13" name="TextBox 34">
                <a:extLst>
                  <a:ext uri="{FF2B5EF4-FFF2-40B4-BE49-F238E27FC236}">
                    <a16:creationId xmlns:a16="http://schemas.microsoft.com/office/drawing/2014/main" id="{B14481D1-C238-4203-AE9D-BE00E5D41B0D}"/>
                  </a:ext>
                </a:extLst>
              </p:cNvPr>
              <p:cNvSpPr txBox="1"/>
              <p:nvPr/>
            </p:nvSpPr>
            <p:spPr>
              <a:xfrm>
                <a:off x="901822" y="6904878"/>
                <a:ext cx="5014832" cy="717392"/>
              </a:xfrm>
              <a:prstGeom prst="rect">
                <a:avLst/>
              </a:prstGeom>
              <a:noFill/>
            </p:spPr>
            <p:txBody>
              <a:bodyPr wrap="square" rtlCol="0">
                <a:spAutoFit/>
              </a:bodyPr>
              <a:lstStyle/>
              <a:p>
                <a:r>
                  <a:rPr lang="en-US" altLang="zh-CN" sz="2400" dirty="0">
                    <a:latin typeface="Gill Sans MT" panose="020B0502020104020203" pitchFamily="34" charset="0"/>
                  </a:rPr>
                  <a:t>   Microfluidic device </a:t>
                </a:r>
              </a:p>
              <a:p>
                <a:r>
                  <a:rPr lang="en-US" altLang="zh-CN" dirty="0">
                    <a:solidFill>
                      <a:schemeClr val="tx2"/>
                    </a:solidFill>
                    <a:latin typeface="Gill Sans MT" panose="020B0502020104020203" pitchFamily="34" charset="0"/>
                  </a:rPr>
                  <a:t>(P. </a:t>
                </a:r>
                <a:r>
                  <a:rPr lang="en-US" altLang="zh-CN" dirty="0" err="1">
                    <a:solidFill>
                      <a:schemeClr val="tx2"/>
                    </a:solidFill>
                    <a:latin typeface="Gill Sans MT" panose="020B0502020104020203" pitchFamily="34" charset="0"/>
                  </a:rPr>
                  <a:t>Gambhire</a:t>
                </a:r>
                <a:r>
                  <a:rPr lang="en-US" altLang="zh-CN" dirty="0">
                    <a:solidFill>
                      <a:schemeClr val="tx2"/>
                    </a:solidFill>
                    <a:latin typeface="Gill Sans MT" panose="020B0502020104020203" pitchFamily="34" charset="0"/>
                  </a:rPr>
                  <a:t>, A. </a:t>
                </a:r>
                <a:r>
                  <a:rPr lang="en-US" altLang="zh-CN" dirty="0" err="1">
                    <a:solidFill>
                      <a:schemeClr val="tx2"/>
                    </a:solidFill>
                    <a:latin typeface="Gill Sans MT" panose="020B0502020104020203" pitchFamily="34" charset="0"/>
                  </a:rPr>
                  <a:t>Viallat</a:t>
                </a:r>
                <a:r>
                  <a:rPr lang="en-US" altLang="zh-CN" dirty="0">
                    <a:solidFill>
                      <a:schemeClr val="tx2"/>
                    </a:solidFill>
                    <a:latin typeface="Gill Sans MT" panose="020B0502020104020203" pitchFamily="34" charset="0"/>
                  </a:rPr>
                  <a:t> </a:t>
                </a:r>
                <a:r>
                  <a:rPr lang="en-US" altLang="zh-CN" i="1" dirty="0">
                    <a:solidFill>
                      <a:schemeClr val="tx2"/>
                    </a:solidFill>
                    <a:latin typeface="Gill Sans MT" panose="020B0502020104020203" pitchFamily="34" charset="0"/>
                  </a:rPr>
                  <a:t>et al</a:t>
                </a:r>
                <a:r>
                  <a:rPr lang="en-US" altLang="zh-CN" dirty="0">
                    <a:solidFill>
                      <a:schemeClr val="tx2"/>
                    </a:solidFill>
                    <a:latin typeface="Gill Sans MT" panose="020B0502020104020203" pitchFamily="34" charset="0"/>
                  </a:rPr>
                  <a:t>., </a:t>
                </a:r>
                <a:r>
                  <a:rPr lang="en-US" altLang="zh-CN" i="1" dirty="0">
                    <a:solidFill>
                      <a:schemeClr val="tx2"/>
                    </a:solidFill>
                    <a:latin typeface="Gill Sans MT" panose="020B0502020104020203" pitchFamily="34" charset="0"/>
                  </a:rPr>
                  <a:t>Small</a:t>
                </a:r>
                <a:r>
                  <a:rPr lang="en-US" altLang="zh-CN" dirty="0">
                    <a:solidFill>
                      <a:schemeClr val="tx2"/>
                    </a:solidFill>
                    <a:latin typeface="Gill Sans MT" panose="020B0502020104020203" pitchFamily="34" charset="0"/>
                  </a:rPr>
                  <a:t>, 2017)</a:t>
                </a:r>
              </a:p>
            </p:txBody>
          </p:sp>
          <p:pic>
            <p:nvPicPr>
              <p:cNvPr id="14" name="图片 13" descr="屏幕剪辑">
                <a:extLst>
                  <a:ext uri="{FF2B5EF4-FFF2-40B4-BE49-F238E27FC236}">
                    <a16:creationId xmlns:a16="http://schemas.microsoft.com/office/drawing/2014/main" id="{C143BB78-ADB5-457F-9744-D29F5186F91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347" y="4995173"/>
                <a:ext cx="3016797" cy="1972070"/>
              </a:xfrm>
              <a:prstGeom prst="rect">
                <a:avLst/>
              </a:prstGeom>
            </p:spPr>
          </p:pic>
        </p:grpSp>
        <p:pic>
          <p:nvPicPr>
            <p:cNvPr id="20" name="图片 19" descr="屏幕剪辑">
              <a:extLst>
                <a:ext uri="{FF2B5EF4-FFF2-40B4-BE49-F238E27FC236}">
                  <a16:creationId xmlns:a16="http://schemas.microsoft.com/office/drawing/2014/main" id="{1175ACF0-5E7C-4C4D-9B21-0CA3C660DBF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280086" y="4638800"/>
              <a:ext cx="1955053" cy="1558668"/>
            </a:xfrm>
            <a:prstGeom prst="rect">
              <a:avLst/>
            </a:prstGeom>
          </p:spPr>
        </p:pic>
      </p:grpSp>
      <p:grpSp>
        <p:nvGrpSpPr>
          <p:cNvPr id="37" name="组合 36">
            <a:extLst>
              <a:ext uri="{FF2B5EF4-FFF2-40B4-BE49-F238E27FC236}">
                <a16:creationId xmlns:a16="http://schemas.microsoft.com/office/drawing/2014/main" id="{925B313B-319C-4C2C-9519-AEEA886DCA70}"/>
              </a:ext>
            </a:extLst>
          </p:cNvPr>
          <p:cNvGrpSpPr>
            <a:grpSpLocks noChangeAspect="1"/>
          </p:cNvGrpSpPr>
          <p:nvPr/>
        </p:nvGrpSpPr>
        <p:grpSpPr>
          <a:xfrm>
            <a:off x="857947" y="5761089"/>
            <a:ext cx="9085456" cy="1372315"/>
            <a:chOff x="781045" y="6162750"/>
            <a:chExt cx="8367632" cy="1204271"/>
          </a:xfrm>
        </p:grpSpPr>
        <p:pic>
          <p:nvPicPr>
            <p:cNvPr id="27" name="Picture 5">
              <a:extLst>
                <a:ext uri="{FF2B5EF4-FFF2-40B4-BE49-F238E27FC236}">
                  <a16:creationId xmlns:a16="http://schemas.microsoft.com/office/drawing/2014/main" id="{44FFA834-E702-4B0B-8770-8A495310CD0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81045" y="6162750"/>
              <a:ext cx="8367632" cy="723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9" name="矩形: 圆角 28">
              <a:extLst>
                <a:ext uri="{FF2B5EF4-FFF2-40B4-BE49-F238E27FC236}">
                  <a16:creationId xmlns:a16="http://schemas.microsoft.com/office/drawing/2014/main" id="{1BB8658E-CFBB-4E2C-97F2-FB1A9DFA5C67}"/>
                </a:ext>
              </a:extLst>
            </p:cNvPr>
            <p:cNvSpPr/>
            <p:nvPr/>
          </p:nvSpPr>
          <p:spPr>
            <a:xfrm>
              <a:off x="3907775" y="6973094"/>
              <a:ext cx="4183095" cy="393927"/>
            </a:xfrm>
            <a:prstGeom prst="roundRect">
              <a:avLst/>
            </a:prstGeom>
            <a:solidFill>
              <a:schemeClr val="bg1"/>
            </a:solidFill>
            <a:ln>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2400" dirty="0">
                  <a:solidFill>
                    <a:srgbClr val="FF0000"/>
                  </a:solidFill>
                  <a:latin typeface="Gill Sans MT" panose="020B0502020104020203" pitchFamily="34" charset="0"/>
                </a:rPr>
                <a:t>Velocity on Neumann Boundary </a:t>
              </a:r>
              <a:endParaRPr lang="zh-CN" altLang="en-US" sz="2400" dirty="0">
                <a:solidFill>
                  <a:srgbClr val="FF0000"/>
                </a:solidFill>
                <a:latin typeface="Gill Sans MT" panose="020B0502020104020203" pitchFamily="34" charset="0"/>
              </a:endParaRPr>
            </a:p>
          </p:txBody>
        </p:sp>
        <p:cxnSp>
          <p:nvCxnSpPr>
            <p:cNvPr id="30" name="直接箭头连接符 29">
              <a:extLst>
                <a:ext uri="{FF2B5EF4-FFF2-40B4-BE49-F238E27FC236}">
                  <a16:creationId xmlns:a16="http://schemas.microsoft.com/office/drawing/2014/main" id="{DAEA0313-4300-4F91-B5DE-9877C5C0D28D}"/>
                </a:ext>
              </a:extLst>
            </p:cNvPr>
            <p:cNvCxnSpPr>
              <a:cxnSpLocks/>
            </p:cNvCxnSpPr>
            <p:nvPr/>
          </p:nvCxnSpPr>
          <p:spPr>
            <a:xfrm flipH="1">
              <a:off x="5920859" y="6759464"/>
              <a:ext cx="8102" cy="213629"/>
            </a:xfrm>
            <a:prstGeom prst="straightConnector1">
              <a:avLst/>
            </a:prstGeom>
            <a:ln w="22225">
              <a:solidFill>
                <a:schemeClr val="accent1"/>
              </a:solidFill>
              <a:tailEnd type="triangle"/>
            </a:ln>
          </p:spPr>
          <p:style>
            <a:lnRef idx="1">
              <a:schemeClr val="dk1"/>
            </a:lnRef>
            <a:fillRef idx="0">
              <a:schemeClr val="dk1"/>
            </a:fillRef>
            <a:effectRef idx="0">
              <a:schemeClr val="dk1"/>
            </a:effectRef>
            <a:fontRef idx="minor">
              <a:schemeClr val="tx1"/>
            </a:fontRef>
          </p:style>
        </p:cxnSp>
      </p:grpSp>
      <p:sp>
        <p:nvSpPr>
          <p:cNvPr id="43" name="灯片编号占位符 42">
            <a:extLst>
              <a:ext uri="{FF2B5EF4-FFF2-40B4-BE49-F238E27FC236}">
                <a16:creationId xmlns:a16="http://schemas.microsoft.com/office/drawing/2014/main" id="{7BA10979-7A6B-426D-8F4B-DB71B5641BBB}"/>
              </a:ext>
            </a:extLst>
          </p:cNvPr>
          <p:cNvSpPr>
            <a:spLocks noGrp="1"/>
          </p:cNvSpPr>
          <p:nvPr>
            <p:ph type="sldNum" sz="quarter" idx="12"/>
          </p:nvPr>
        </p:nvSpPr>
        <p:spPr/>
        <p:txBody>
          <a:bodyPr/>
          <a:lstStyle/>
          <a:p>
            <a:fld id="{0C913308-F349-4B6D-A68A-DD1791B4A57B}" type="slidenum">
              <a:rPr lang="zh-CN" altLang="en-US" sz="2000" b="1" smtClean="0">
                <a:latin typeface="Gill Sans MT" panose="020B0502020104020203" pitchFamily="34" charset="0"/>
              </a:rPr>
              <a:t>10</a:t>
            </a:fld>
            <a:endParaRPr lang="zh-CN" altLang="en-US" sz="2000" b="1" dirty="0">
              <a:latin typeface="Gill Sans MT" panose="020B0502020104020203" pitchFamily="34" charset="0"/>
            </a:endParaRPr>
          </a:p>
        </p:txBody>
      </p:sp>
      <p:sp>
        <p:nvSpPr>
          <p:cNvPr id="5" name="Rectangle 4">
            <a:extLst>
              <a:ext uri="{FF2B5EF4-FFF2-40B4-BE49-F238E27FC236}">
                <a16:creationId xmlns:a16="http://schemas.microsoft.com/office/drawing/2014/main" id="{39E5BDE4-394E-4CD2-BD3E-B943F9346DD7}"/>
              </a:ext>
            </a:extLst>
          </p:cNvPr>
          <p:cNvSpPr/>
          <p:nvPr/>
        </p:nvSpPr>
        <p:spPr>
          <a:xfrm>
            <a:off x="860806" y="5166513"/>
            <a:ext cx="7322004" cy="523220"/>
          </a:xfrm>
          <a:prstGeom prst="rect">
            <a:avLst/>
          </a:prstGeom>
        </p:spPr>
        <p:txBody>
          <a:bodyPr wrap="none">
            <a:spAutoFit/>
          </a:bodyPr>
          <a:lstStyle/>
          <a:p>
            <a:r>
              <a:rPr lang="en-US" altLang="zh-CN" sz="2800" dirty="0">
                <a:latin typeface="Gill Sans MT" panose="020B0502020104020203" pitchFamily="34" charset="0"/>
              </a:rPr>
              <a:t>Boundary integral equation for the fluid velocity </a:t>
            </a:r>
            <a:endParaRPr lang="zh-CN" altLang="en-US" sz="2800" dirty="0">
              <a:latin typeface="Gill Sans MT" panose="020B0502020104020203" pitchFamily="34" charset="0"/>
            </a:endParaRPr>
          </a:p>
        </p:txBody>
      </p:sp>
    </p:spTree>
    <p:extLst>
      <p:ext uri="{BB962C8B-B14F-4D97-AF65-F5344CB8AC3E}">
        <p14:creationId xmlns:p14="http://schemas.microsoft.com/office/powerpoint/2010/main" val="36174631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9CE77C-3B97-4593-B1A4-3257ACE87507}"/>
              </a:ext>
            </a:extLst>
          </p:cNvPr>
          <p:cNvSpPr>
            <a:spLocks noGrp="1"/>
          </p:cNvSpPr>
          <p:nvPr>
            <p:ph type="title"/>
          </p:nvPr>
        </p:nvSpPr>
        <p:spPr/>
        <p:txBody>
          <a:bodyPr>
            <a:normAutofit fontScale="90000"/>
          </a:bodyPr>
          <a:lstStyle/>
          <a:p>
            <a:r>
              <a:rPr lang="en-US" altLang="zh-CN" sz="3400" b="1" dirty="0">
                <a:latin typeface="Gill Sans MT" panose="020B0502020104020203" pitchFamily="34" charset="0"/>
              </a:rPr>
              <a:t>Validation of the Boundary Integral Formulation with Prescribed Pressure by Poiseuille Flow</a:t>
            </a:r>
            <a:endParaRPr lang="zh-CN" altLang="en-US" sz="3400" b="1" dirty="0">
              <a:latin typeface="Gill Sans MT" panose="020B0502020104020203" pitchFamily="34" charset="0"/>
            </a:endParaRPr>
          </a:p>
        </p:txBody>
      </p:sp>
      <p:pic>
        <p:nvPicPr>
          <p:cNvPr id="8" name="Picture 7" descr="Screen Clipping">
            <a:extLst>
              <a:ext uri="{FF2B5EF4-FFF2-40B4-BE49-F238E27FC236}">
                <a16:creationId xmlns:a16="http://schemas.microsoft.com/office/drawing/2014/main" id="{7ABFA5D9-45F5-468F-8EF3-3D4306F6C6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7978" y="1669296"/>
            <a:ext cx="4598703" cy="3849393"/>
          </a:xfrm>
          <a:prstGeom prst="rect">
            <a:avLst/>
          </a:prstGeom>
        </p:spPr>
      </p:pic>
      <p:grpSp>
        <p:nvGrpSpPr>
          <p:cNvPr id="20" name="Group 19">
            <a:extLst>
              <a:ext uri="{FF2B5EF4-FFF2-40B4-BE49-F238E27FC236}">
                <a16:creationId xmlns:a16="http://schemas.microsoft.com/office/drawing/2014/main" id="{B0665874-7D72-42B1-A2A3-255F6B2437ED}"/>
              </a:ext>
            </a:extLst>
          </p:cNvPr>
          <p:cNvGrpSpPr>
            <a:grpSpLocks noChangeAspect="1"/>
          </p:cNvGrpSpPr>
          <p:nvPr/>
        </p:nvGrpSpPr>
        <p:grpSpPr>
          <a:xfrm>
            <a:off x="289630" y="2008776"/>
            <a:ext cx="4606990" cy="1727687"/>
            <a:chOff x="462862" y="2935234"/>
            <a:chExt cx="4749483" cy="1781124"/>
          </a:xfrm>
        </p:grpSpPr>
        <p:pic>
          <p:nvPicPr>
            <p:cNvPr id="7" name="Picture 6">
              <a:extLst>
                <a:ext uri="{FF2B5EF4-FFF2-40B4-BE49-F238E27FC236}">
                  <a16:creationId xmlns:a16="http://schemas.microsoft.com/office/drawing/2014/main" id="{DCCABF2F-FE5E-46B9-98B1-0DCA194A2D7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1776" y="2935234"/>
              <a:ext cx="4500569" cy="1781124"/>
            </a:xfrm>
            <a:prstGeom prst="rect">
              <a:avLst/>
            </a:prstGeom>
          </p:spPr>
        </p:pic>
        <p:sp>
          <p:nvSpPr>
            <p:cNvPr id="19" name="TextBox 18">
              <a:extLst>
                <a:ext uri="{FF2B5EF4-FFF2-40B4-BE49-F238E27FC236}">
                  <a16:creationId xmlns:a16="http://schemas.microsoft.com/office/drawing/2014/main" id="{1915AF01-62B1-470B-B48C-3CEE85D0F02F}"/>
                </a:ext>
              </a:extLst>
            </p:cNvPr>
            <p:cNvSpPr txBox="1"/>
            <p:nvPr/>
          </p:nvSpPr>
          <p:spPr>
            <a:xfrm>
              <a:off x="462862" y="3627169"/>
              <a:ext cx="423289" cy="458369"/>
            </a:xfrm>
            <a:prstGeom prst="rect">
              <a:avLst/>
            </a:prstGeom>
            <a:noFill/>
          </p:spPr>
          <p:txBody>
            <a:bodyPr wrap="square" rtlCol="0">
              <a:spAutoFit/>
            </a:bodyPr>
            <a:lstStyle/>
            <a:p>
              <a:r>
                <a:rPr lang="en-US" altLang="zh-CN" sz="2400" b="1" dirty="0"/>
                <a:t>P</a:t>
              </a:r>
              <a:endParaRPr lang="zh-CN" altLang="en-US" sz="2400" b="1" dirty="0"/>
            </a:p>
          </p:txBody>
        </p:sp>
      </p:grpSp>
      <p:pic>
        <p:nvPicPr>
          <p:cNvPr id="22" name="Picture 21">
            <a:extLst>
              <a:ext uri="{FF2B5EF4-FFF2-40B4-BE49-F238E27FC236}">
                <a16:creationId xmlns:a16="http://schemas.microsoft.com/office/drawing/2014/main" id="{EE251E26-0B8A-4A9B-B3FA-841F2E56B5C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45903" y="4147273"/>
            <a:ext cx="3554175" cy="2665632"/>
          </a:xfrm>
          <a:prstGeom prst="rect">
            <a:avLst/>
          </a:prstGeom>
        </p:spPr>
      </p:pic>
      <p:grpSp>
        <p:nvGrpSpPr>
          <p:cNvPr id="34" name="Group 33">
            <a:extLst>
              <a:ext uri="{FF2B5EF4-FFF2-40B4-BE49-F238E27FC236}">
                <a16:creationId xmlns:a16="http://schemas.microsoft.com/office/drawing/2014/main" id="{8C3ECFAE-AE29-49AC-8655-D10DD0DE7450}"/>
              </a:ext>
            </a:extLst>
          </p:cNvPr>
          <p:cNvGrpSpPr>
            <a:grpSpLocks noChangeAspect="1"/>
          </p:cNvGrpSpPr>
          <p:nvPr/>
        </p:nvGrpSpPr>
        <p:grpSpPr>
          <a:xfrm>
            <a:off x="2304331" y="2157334"/>
            <a:ext cx="1434640" cy="1045235"/>
            <a:chOff x="2583431" y="2706514"/>
            <a:chExt cx="1594044" cy="1161372"/>
          </a:xfrm>
        </p:grpSpPr>
        <p:cxnSp>
          <p:nvCxnSpPr>
            <p:cNvPr id="25" name="Straight Arrow Connector 24">
              <a:extLst>
                <a:ext uri="{FF2B5EF4-FFF2-40B4-BE49-F238E27FC236}">
                  <a16:creationId xmlns:a16="http://schemas.microsoft.com/office/drawing/2014/main" id="{3F5880F0-88DB-401D-9AA7-81D90EC94E2D}"/>
                </a:ext>
              </a:extLst>
            </p:cNvPr>
            <p:cNvCxnSpPr/>
            <p:nvPr/>
          </p:nvCxnSpPr>
          <p:spPr>
            <a:xfrm flipV="1">
              <a:off x="3217457" y="2867545"/>
              <a:ext cx="0" cy="56000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7" name="Straight Arrow Connector 26">
              <a:extLst>
                <a:ext uri="{FF2B5EF4-FFF2-40B4-BE49-F238E27FC236}">
                  <a16:creationId xmlns:a16="http://schemas.microsoft.com/office/drawing/2014/main" id="{AD9EF925-7A6D-48D4-B53F-04B3DC1C9ABA}"/>
                </a:ext>
              </a:extLst>
            </p:cNvPr>
            <p:cNvCxnSpPr/>
            <p:nvPr/>
          </p:nvCxnSpPr>
          <p:spPr>
            <a:xfrm flipH="1">
              <a:off x="2808387" y="3413684"/>
              <a:ext cx="409071" cy="25974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9" name="Straight Arrow Connector 28">
              <a:extLst>
                <a:ext uri="{FF2B5EF4-FFF2-40B4-BE49-F238E27FC236}">
                  <a16:creationId xmlns:a16="http://schemas.microsoft.com/office/drawing/2014/main" id="{365C7FEC-7BDC-4AFB-90AA-492142C29337}"/>
                </a:ext>
              </a:extLst>
            </p:cNvPr>
            <p:cNvCxnSpPr/>
            <p:nvPr/>
          </p:nvCxnSpPr>
          <p:spPr>
            <a:xfrm>
              <a:off x="3217457" y="3413684"/>
              <a:ext cx="56000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0" name="TextBox 29">
              <a:extLst>
                <a:ext uri="{FF2B5EF4-FFF2-40B4-BE49-F238E27FC236}">
                  <a16:creationId xmlns:a16="http://schemas.microsoft.com/office/drawing/2014/main" id="{7CF73CA0-D6FA-4733-873E-232B3B32B97F}"/>
                </a:ext>
              </a:extLst>
            </p:cNvPr>
            <p:cNvSpPr txBox="1"/>
            <p:nvPr/>
          </p:nvSpPr>
          <p:spPr>
            <a:xfrm>
              <a:off x="3099975" y="3343500"/>
              <a:ext cx="248914" cy="400110"/>
            </a:xfrm>
            <a:prstGeom prst="rect">
              <a:avLst/>
            </a:prstGeom>
            <a:noFill/>
          </p:spPr>
          <p:txBody>
            <a:bodyPr wrap="square" rtlCol="0">
              <a:spAutoFit/>
            </a:bodyPr>
            <a:lstStyle/>
            <a:p>
              <a:r>
                <a:rPr lang="en-US" altLang="zh-CN" dirty="0"/>
                <a:t>0</a:t>
              </a:r>
              <a:endParaRPr lang="zh-CN" altLang="en-US" dirty="0"/>
            </a:p>
          </p:txBody>
        </p:sp>
        <p:sp>
          <p:nvSpPr>
            <p:cNvPr id="31" name="TextBox 30">
              <a:extLst>
                <a:ext uri="{FF2B5EF4-FFF2-40B4-BE49-F238E27FC236}">
                  <a16:creationId xmlns:a16="http://schemas.microsoft.com/office/drawing/2014/main" id="{E81242D4-9D61-4DAF-BEB3-15F8CF72C698}"/>
                </a:ext>
              </a:extLst>
            </p:cNvPr>
            <p:cNvSpPr txBox="1"/>
            <p:nvPr/>
          </p:nvSpPr>
          <p:spPr>
            <a:xfrm>
              <a:off x="3217458" y="2706514"/>
              <a:ext cx="486420" cy="400110"/>
            </a:xfrm>
            <a:prstGeom prst="rect">
              <a:avLst/>
            </a:prstGeom>
            <a:noFill/>
          </p:spPr>
          <p:txBody>
            <a:bodyPr wrap="square" rtlCol="0">
              <a:spAutoFit/>
            </a:bodyPr>
            <a:lstStyle/>
            <a:p>
              <a:r>
                <a:rPr lang="en-US" altLang="zh-CN" dirty="0">
                  <a:latin typeface="+mj-lt"/>
                </a:rPr>
                <a:t>z</a:t>
              </a:r>
              <a:endParaRPr lang="zh-CN" altLang="en-US" dirty="0">
                <a:latin typeface="+mj-lt"/>
              </a:endParaRPr>
            </a:p>
          </p:txBody>
        </p:sp>
        <p:sp>
          <p:nvSpPr>
            <p:cNvPr id="32" name="TextBox 31">
              <a:extLst>
                <a:ext uri="{FF2B5EF4-FFF2-40B4-BE49-F238E27FC236}">
                  <a16:creationId xmlns:a16="http://schemas.microsoft.com/office/drawing/2014/main" id="{5FBA315D-D696-44A5-B319-54C41C567C27}"/>
                </a:ext>
              </a:extLst>
            </p:cNvPr>
            <p:cNvSpPr txBox="1"/>
            <p:nvPr/>
          </p:nvSpPr>
          <p:spPr>
            <a:xfrm>
              <a:off x="2583431" y="3467776"/>
              <a:ext cx="409071" cy="400110"/>
            </a:xfrm>
            <a:prstGeom prst="rect">
              <a:avLst/>
            </a:prstGeom>
            <a:noFill/>
          </p:spPr>
          <p:txBody>
            <a:bodyPr wrap="square" rtlCol="0">
              <a:spAutoFit/>
            </a:bodyPr>
            <a:lstStyle/>
            <a:p>
              <a:r>
                <a:rPr lang="en-US" altLang="zh-CN" dirty="0"/>
                <a:t>x</a:t>
              </a:r>
              <a:endParaRPr lang="zh-CN" altLang="en-US" dirty="0"/>
            </a:p>
          </p:txBody>
        </p:sp>
        <p:sp>
          <p:nvSpPr>
            <p:cNvPr id="33" name="TextBox 32">
              <a:extLst>
                <a:ext uri="{FF2B5EF4-FFF2-40B4-BE49-F238E27FC236}">
                  <a16:creationId xmlns:a16="http://schemas.microsoft.com/office/drawing/2014/main" id="{E0D9BE14-622F-4B1C-A73D-313ED77959EF}"/>
                </a:ext>
              </a:extLst>
            </p:cNvPr>
            <p:cNvSpPr txBox="1"/>
            <p:nvPr/>
          </p:nvSpPr>
          <p:spPr>
            <a:xfrm>
              <a:off x="3768406" y="3219504"/>
              <a:ext cx="409069" cy="400110"/>
            </a:xfrm>
            <a:prstGeom prst="rect">
              <a:avLst/>
            </a:prstGeom>
            <a:noFill/>
          </p:spPr>
          <p:txBody>
            <a:bodyPr wrap="square" rtlCol="0">
              <a:spAutoFit/>
            </a:bodyPr>
            <a:lstStyle/>
            <a:p>
              <a:r>
                <a:rPr lang="en-US" altLang="zh-CN" dirty="0"/>
                <a:t>y</a:t>
              </a:r>
              <a:endParaRPr lang="zh-CN" altLang="en-US" dirty="0"/>
            </a:p>
          </p:txBody>
        </p:sp>
      </p:grpSp>
      <p:grpSp>
        <p:nvGrpSpPr>
          <p:cNvPr id="21" name="组合 36">
            <a:extLst>
              <a:ext uri="{FF2B5EF4-FFF2-40B4-BE49-F238E27FC236}">
                <a16:creationId xmlns:a16="http://schemas.microsoft.com/office/drawing/2014/main" id="{7E4551BD-4A29-42D3-92EF-D965B99E369F}"/>
              </a:ext>
            </a:extLst>
          </p:cNvPr>
          <p:cNvGrpSpPr>
            <a:grpSpLocks noChangeAspect="1"/>
          </p:cNvGrpSpPr>
          <p:nvPr/>
        </p:nvGrpSpPr>
        <p:grpSpPr>
          <a:xfrm>
            <a:off x="3662813" y="5624972"/>
            <a:ext cx="6992634" cy="1158122"/>
            <a:chOff x="781045" y="6162750"/>
            <a:chExt cx="8367632" cy="1320477"/>
          </a:xfrm>
        </p:grpSpPr>
        <p:pic>
          <p:nvPicPr>
            <p:cNvPr id="23" name="Picture 5">
              <a:extLst>
                <a:ext uri="{FF2B5EF4-FFF2-40B4-BE49-F238E27FC236}">
                  <a16:creationId xmlns:a16="http://schemas.microsoft.com/office/drawing/2014/main" id="{24EC90CC-1715-4C62-8C0A-EA383ACCB2B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81045" y="6162750"/>
              <a:ext cx="8367632" cy="723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4" name="矩形: 圆角 28">
              <a:extLst>
                <a:ext uri="{FF2B5EF4-FFF2-40B4-BE49-F238E27FC236}">
                  <a16:creationId xmlns:a16="http://schemas.microsoft.com/office/drawing/2014/main" id="{529B9FE4-3552-4F23-8C9B-25020217FF3D}"/>
                </a:ext>
              </a:extLst>
            </p:cNvPr>
            <p:cNvSpPr/>
            <p:nvPr/>
          </p:nvSpPr>
          <p:spPr>
            <a:xfrm>
              <a:off x="3189871" y="6973093"/>
              <a:ext cx="5461974" cy="510134"/>
            </a:xfrm>
            <a:prstGeom prst="roundRect">
              <a:avLst/>
            </a:prstGeom>
            <a:solidFill>
              <a:schemeClr val="bg1"/>
            </a:solidFill>
            <a:ln>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solidFill>
                    <a:srgbClr val="FF0000"/>
                  </a:solidFill>
                  <a:latin typeface="Gill Sans MT" panose="020B0502020104020203" pitchFamily="34" charset="0"/>
                </a:rPr>
                <a:t>Velocity on Neumann Boundary </a:t>
              </a:r>
              <a:endParaRPr lang="zh-CN" altLang="en-US" dirty="0">
                <a:solidFill>
                  <a:srgbClr val="FF0000"/>
                </a:solidFill>
                <a:latin typeface="Gill Sans MT" panose="020B0502020104020203" pitchFamily="34" charset="0"/>
              </a:endParaRPr>
            </a:p>
          </p:txBody>
        </p:sp>
        <p:cxnSp>
          <p:nvCxnSpPr>
            <p:cNvPr id="26" name="直接箭头连接符 29">
              <a:extLst>
                <a:ext uri="{FF2B5EF4-FFF2-40B4-BE49-F238E27FC236}">
                  <a16:creationId xmlns:a16="http://schemas.microsoft.com/office/drawing/2014/main" id="{D21AC138-6ECB-4E5E-8126-7AE9BBB1EC81}"/>
                </a:ext>
              </a:extLst>
            </p:cNvPr>
            <p:cNvCxnSpPr>
              <a:cxnSpLocks/>
            </p:cNvCxnSpPr>
            <p:nvPr/>
          </p:nvCxnSpPr>
          <p:spPr>
            <a:xfrm flipH="1">
              <a:off x="5920859" y="6759464"/>
              <a:ext cx="8102" cy="213629"/>
            </a:xfrm>
            <a:prstGeom prst="straightConnector1">
              <a:avLst/>
            </a:prstGeom>
            <a:ln w="22225">
              <a:solidFill>
                <a:schemeClr val="accent1"/>
              </a:solidFill>
              <a:tailEnd type="triangle"/>
            </a:ln>
          </p:spPr>
          <p:style>
            <a:lnRef idx="1">
              <a:schemeClr val="dk1"/>
            </a:lnRef>
            <a:fillRef idx="0">
              <a:schemeClr val="dk1"/>
            </a:fillRef>
            <a:effectRef idx="0">
              <a:schemeClr val="dk1"/>
            </a:effectRef>
            <a:fontRef idx="minor">
              <a:schemeClr val="tx1"/>
            </a:fontRef>
          </p:style>
        </p:cxnSp>
      </p:grpSp>
      <p:sp>
        <p:nvSpPr>
          <p:cNvPr id="35" name="灯片编号占位符 42">
            <a:extLst>
              <a:ext uri="{FF2B5EF4-FFF2-40B4-BE49-F238E27FC236}">
                <a16:creationId xmlns:a16="http://schemas.microsoft.com/office/drawing/2014/main" id="{C0A43646-51DF-4FBE-9D4C-6BD5EB8220E8}"/>
              </a:ext>
            </a:extLst>
          </p:cNvPr>
          <p:cNvSpPr>
            <a:spLocks noGrp="1"/>
          </p:cNvSpPr>
          <p:nvPr>
            <p:ph type="sldNum" sz="quarter" idx="12"/>
          </p:nvPr>
        </p:nvSpPr>
        <p:spPr>
          <a:xfrm>
            <a:off x="7740969" y="7008173"/>
            <a:ext cx="2520315" cy="402567"/>
          </a:xfrm>
        </p:spPr>
        <p:txBody>
          <a:bodyPr/>
          <a:lstStyle/>
          <a:p>
            <a:fld id="{0C913308-F349-4B6D-A68A-DD1791B4A57B}" type="slidenum">
              <a:rPr lang="zh-CN" altLang="en-US" sz="2000" b="1" smtClean="0">
                <a:latin typeface="Gill Sans MT" panose="020B0502020104020203" pitchFamily="34" charset="0"/>
              </a:rPr>
              <a:t>11</a:t>
            </a:fld>
            <a:endParaRPr lang="zh-CN" altLang="en-US" sz="2000" b="1" dirty="0">
              <a:latin typeface="Gill Sans MT" panose="020B0502020104020203" pitchFamily="34" charset="0"/>
            </a:endParaRPr>
          </a:p>
        </p:txBody>
      </p:sp>
    </p:spTree>
    <p:extLst>
      <p:ext uri="{BB962C8B-B14F-4D97-AF65-F5344CB8AC3E}">
        <p14:creationId xmlns:p14="http://schemas.microsoft.com/office/powerpoint/2010/main" val="6306833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82E521-9A8E-465B-8B30-ADC487FCE98F}"/>
              </a:ext>
            </a:extLst>
          </p:cNvPr>
          <p:cNvSpPr>
            <a:spLocks noGrp="1"/>
          </p:cNvSpPr>
          <p:nvPr>
            <p:ph type="title"/>
          </p:nvPr>
        </p:nvSpPr>
        <p:spPr>
          <a:xfrm>
            <a:off x="539750" y="100868"/>
            <a:ext cx="9721216" cy="1260211"/>
          </a:xfrm>
        </p:spPr>
        <p:txBody>
          <a:bodyPr>
            <a:normAutofit/>
          </a:bodyPr>
          <a:lstStyle/>
          <a:p>
            <a:r>
              <a:rPr lang="en-US" altLang="zh-CN" sz="3400" b="1" dirty="0">
                <a:latin typeface="Gill Sans MT" panose="020B0502020104020203" pitchFamily="34" charset="0"/>
              </a:rPr>
              <a:t>Nearly singular integral for lubrication</a:t>
            </a:r>
          </a:p>
        </p:txBody>
      </p:sp>
      <p:sp>
        <p:nvSpPr>
          <p:cNvPr id="32" name="文本框 31">
            <a:extLst>
              <a:ext uri="{FF2B5EF4-FFF2-40B4-BE49-F238E27FC236}">
                <a16:creationId xmlns:a16="http://schemas.microsoft.com/office/drawing/2014/main" id="{3C4214C0-2527-4212-B5F6-A00081AD091F}"/>
              </a:ext>
            </a:extLst>
          </p:cNvPr>
          <p:cNvSpPr txBox="1"/>
          <p:nvPr/>
        </p:nvSpPr>
        <p:spPr>
          <a:xfrm>
            <a:off x="5340739" y="6545600"/>
            <a:ext cx="5626740" cy="1015663"/>
          </a:xfrm>
          <a:prstGeom prst="rect">
            <a:avLst/>
          </a:prstGeom>
          <a:noFill/>
        </p:spPr>
        <p:txBody>
          <a:bodyPr wrap="square" rtlCol="0">
            <a:spAutoFit/>
          </a:bodyPr>
          <a:lstStyle/>
          <a:p>
            <a:r>
              <a:rPr lang="en-US" altLang="zh-CN" dirty="0">
                <a:latin typeface="Gill Sans MT" panose="020B0502020104020203" pitchFamily="34" charset="0"/>
              </a:rPr>
              <a:t>Adjust integration points distribution </a:t>
            </a:r>
          </a:p>
          <a:p>
            <a:r>
              <a:rPr lang="en-US" altLang="zh-CN" dirty="0">
                <a:latin typeface="Gill Sans MT" panose="020B0502020104020203" pitchFamily="34" charset="0"/>
              </a:rPr>
              <a:t>Coarse mesh: reduce computation cost</a:t>
            </a:r>
          </a:p>
          <a:p>
            <a:endParaRPr lang="zh-CN" altLang="en-US" dirty="0"/>
          </a:p>
        </p:txBody>
      </p:sp>
      <p:sp>
        <p:nvSpPr>
          <p:cNvPr id="47" name="Rectangle 1">
            <a:extLst>
              <a:ext uri="{FF2B5EF4-FFF2-40B4-BE49-F238E27FC236}">
                <a16:creationId xmlns:a16="http://schemas.microsoft.com/office/drawing/2014/main" id="{355DD91D-3E17-409F-9935-0B5EA2036D7C}"/>
              </a:ext>
            </a:extLst>
          </p:cNvPr>
          <p:cNvSpPr>
            <a:spLocks noChangeArrowheads="1"/>
          </p:cNvSpPr>
          <p:nvPr/>
        </p:nvSpPr>
        <p:spPr bwMode="auto">
          <a:xfrm>
            <a:off x="539750" y="3862388"/>
            <a:ext cx="108013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zh-CN" altLang="zh-CN" sz="1800" b="0" i="0" u="none" strike="noStrike" cap="none" normalizeH="0" baseline="0">
                <a:ln>
                  <a:noFill/>
                </a:ln>
                <a:solidFill>
                  <a:schemeClr val="tx1"/>
                </a:solidFill>
                <a:effectLst/>
                <a:latin typeface="Arial" panose="020B0604020202020204" pitchFamily="34" charset="0"/>
              </a:rPr>
            </a:br>
            <a:endParaRPr kumimoji="0" lang="zh-CN" altLang="zh-CN" sz="1800" b="0" i="0" u="none" strike="noStrike" cap="none" normalizeH="0" baseline="0">
              <a:ln>
                <a:noFill/>
              </a:ln>
              <a:solidFill>
                <a:schemeClr val="tx1"/>
              </a:solidFill>
              <a:effectLst/>
              <a:latin typeface="Arial" panose="020B0604020202020204" pitchFamily="34" charset="0"/>
            </a:endParaRPr>
          </a:p>
        </p:txBody>
      </p:sp>
      <p:grpSp>
        <p:nvGrpSpPr>
          <p:cNvPr id="58" name="组合 57">
            <a:extLst>
              <a:ext uri="{FF2B5EF4-FFF2-40B4-BE49-F238E27FC236}">
                <a16:creationId xmlns:a16="http://schemas.microsoft.com/office/drawing/2014/main" id="{D8C269E5-CA8F-4D2D-A1A5-9CB5941DA833}"/>
              </a:ext>
            </a:extLst>
          </p:cNvPr>
          <p:cNvGrpSpPr>
            <a:grpSpLocks noChangeAspect="1"/>
          </p:cNvGrpSpPr>
          <p:nvPr/>
        </p:nvGrpSpPr>
        <p:grpSpPr>
          <a:xfrm>
            <a:off x="866667" y="1316193"/>
            <a:ext cx="4258657" cy="2360511"/>
            <a:chOff x="781436" y="1599281"/>
            <a:chExt cx="4640287" cy="2572042"/>
          </a:xfrm>
        </p:grpSpPr>
        <p:grpSp>
          <p:nvGrpSpPr>
            <p:cNvPr id="55" name="组合 54">
              <a:extLst>
                <a:ext uri="{FF2B5EF4-FFF2-40B4-BE49-F238E27FC236}">
                  <a16:creationId xmlns:a16="http://schemas.microsoft.com/office/drawing/2014/main" id="{F6BD1B32-E8E1-4A78-BE02-BB22730D2913}"/>
                </a:ext>
              </a:extLst>
            </p:cNvPr>
            <p:cNvGrpSpPr/>
            <p:nvPr/>
          </p:nvGrpSpPr>
          <p:grpSpPr>
            <a:xfrm>
              <a:off x="781436" y="1599281"/>
              <a:ext cx="4640287" cy="2572042"/>
              <a:chOff x="781436" y="1599281"/>
              <a:chExt cx="4640287" cy="2572042"/>
            </a:xfrm>
          </p:grpSpPr>
          <p:pic>
            <p:nvPicPr>
              <p:cNvPr id="120" name="图片 119" descr="屏幕剪辑">
                <a:extLst>
                  <a:ext uri="{FF2B5EF4-FFF2-40B4-BE49-F238E27FC236}">
                    <a16:creationId xmlns:a16="http://schemas.microsoft.com/office/drawing/2014/main" id="{4ED474FB-1D94-4B86-A37B-5DFBA04C0CA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1436" y="1599281"/>
                <a:ext cx="4640287" cy="2508264"/>
              </a:xfrm>
              <a:prstGeom prst="rect">
                <a:avLst/>
              </a:prstGeom>
            </p:spPr>
          </p:pic>
          <p:sp>
            <p:nvSpPr>
              <p:cNvPr id="54" name="文本框 53">
                <a:extLst>
                  <a:ext uri="{FF2B5EF4-FFF2-40B4-BE49-F238E27FC236}">
                    <a16:creationId xmlns:a16="http://schemas.microsoft.com/office/drawing/2014/main" id="{981FE1B2-EAAB-4142-980E-01717A793314}"/>
                  </a:ext>
                </a:extLst>
              </p:cNvPr>
              <p:cNvSpPr txBox="1"/>
              <p:nvPr/>
            </p:nvSpPr>
            <p:spPr>
              <a:xfrm>
                <a:off x="1332124" y="3701823"/>
                <a:ext cx="3212694" cy="469500"/>
              </a:xfrm>
              <a:prstGeom prst="rect">
                <a:avLst/>
              </a:prstGeom>
              <a:noFill/>
            </p:spPr>
            <p:txBody>
              <a:bodyPr wrap="square" rtlCol="0">
                <a:spAutoFit/>
              </a:bodyPr>
              <a:lstStyle/>
              <a:p>
                <a:r>
                  <a:rPr lang="en-US" altLang="zh-CN" sz="2200" dirty="0">
                    <a:latin typeface="Gill Sans MT" panose="020B0502020104020203" pitchFamily="34" charset="0"/>
                  </a:rPr>
                  <a:t>Velocity field by BEM</a:t>
                </a:r>
                <a:endParaRPr lang="zh-CN" altLang="en-US" sz="2200" dirty="0">
                  <a:latin typeface="Gill Sans MT" panose="020B0502020104020203" pitchFamily="34" charset="0"/>
                </a:endParaRPr>
              </a:p>
            </p:txBody>
          </p:sp>
        </p:grpSp>
        <p:cxnSp>
          <p:nvCxnSpPr>
            <p:cNvPr id="128" name="直接箭头连接符 127">
              <a:extLst>
                <a:ext uri="{FF2B5EF4-FFF2-40B4-BE49-F238E27FC236}">
                  <a16:creationId xmlns:a16="http://schemas.microsoft.com/office/drawing/2014/main" id="{3FFCA338-3FF1-4A64-A0D4-A05A86497817}"/>
                </a:ext>
              </a:extLst>
            </p:cNvPr>
            <p:cNvCxnSpPr/>
            <p:nvPr/>
          </p:nvCxnSpPr>
          <p:spPr>
            <a:xfrm>
              <a:off x="2664000" y="2268000"/>
              <a:ext cx="0" cy="50400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29" name="直接箭头连接符 128">
              <a:extLst>
                <a:ext uri="{FF2B5EF4-FFF2-40B4-BE49-F238E27FC236}">
                  <a16:creationId xmlns:a16="http://schemas.microsoft.com/office/drawing/2014/main" id="{9613A226-0074-4CC2-8CA5-6726EF3DA169}"/>
                </a:ext>
              </a:extLst>
            </p:cNvPr>
            <p:cNvCxnSpPr/>
            <p:nvPr/>
          </p:nvCxnSpPr>
          <p:spPr>
            <a:xfrm flipV="1">
              <a:off x="2664000" y="2916535"/>
              <a:ext cx="0" cy="50400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30" name="Text Box 19">
              <a:extLst>
                <a:ext uri="{FF2B5EF4-FFF2-40B4-BE49-F238E27FC236}">
                  <a16:creationId xmlns:a16="http://schemas.microsoft.com/office/drawing/2014/main" id="{05F3DF37-C9BC-48BB-8CF9-332AC2F56A4B}"/>
                </a:ext>
              </a:extLst>
            </p:cNvPr>
            <p:cNvSpPr txBox="1">
              <a:spLocks noChangeArrowheads="1"/>
            </p:cNvSpPr>
            <p:nvPr/>
          </p:nvSpPr>
          <p:spPr bwMode="auto">
            <a:xfrm>
              <a:off x="2563631" y="1884973"/>
              <a:ext cx="1075895" cy="4000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20" tIns="45711" rIns="91420" bIns="45711">
              <a:spAutoFit/>
            </a:bodyPr>
            <a:lstStyle>
              <a:lvl1pPr defTabSz="912813">
                <a:defRPr b="1">
                  <a:solidFill>
                    <a:schemeClr val="tx1"/>
                  </a:solidFill>
                  <a:latin typeface="Garamond" panose="02020404030301010803" pitchFamily="18" charset="0"/>
                  <a:ea typeface="宋体" panose="02010600030101010101" pitchFamily="2" charset="-122"/>
                </a:defRPr>
              </a:lvl1pPr>
              <a:lvl2pPr defTabSz="912813">
                <a:defRPr b="1">
                  <a:solidFill>
                    <a:schemeClr val="tx1"/>
                  </a:solidFill>
                  <a:latin typeface="Garamond" panose="02020404030301010803" pitchFamily="18" charset="0"/>
                  <a:ea typeface="宋体" panose="02010600030101010101" pitchFamily="2" charset="-122"/>
                </a:defRPr>
              </a:lvl2pPr>
              <a:lvl3pPr defTabSz="912813">
                <a:defRPr b="1">
                  <a:solidFill>
                    <a:schemeClr val="tx1"/>
                  </a:solidFill>
                  <a:latin typeface="Garamond" panose="02020404030301010803" pitchFamily="18" charset="0"/>
                  <a:ea typeface="宋体" panose="02010600030101010101" pitchFamily="2" charset="-122"/>
                </a:defRPr>
              </a:lvl3pPr>
              <a:lvl4pPr defTabSz="912813">
                <a:defRPr b="1">
                  <a:solidFill>
                    <a:schemeClr val="tx1"/>
                  </a:solidFill>
                  <a:latin typeface="Garamond" panose="02020404030301010803" pitchFamily="18" charset="0"/>
                  <a:ea typeface="宋体" panose="02010600030101010101" pitchFamily="2" charset="-122"/>
                </a:defRPr>
              </a:lvl4pPr>
              <a:lvl5pPr defTabSz="912813">
                <a:defRPr b="1">
                  <a:solidFill>
                    <a:schemeClr val="tx1"/>
                  </a:solidFill>
                  <a:latin typeface="Garamond" panose="02020404030301010803" pitchFamily="18" charset="0"/>
                  <a:ea typeface="宋体" panose="02010600030101010101" pitchFamily="2" charset="-122"/>
                </a:defRPr>
              </a:lvl5pPr>
              <a:lvl6pPr marL="1520825" indent="-203200" defTabSz="912813" eaLnBrk="0" fontAlgn="base" hangingPunct="0">
                <a:spcBef>
                  <a:spcPct val="0"/>
                </a:spcBef>
                <a:spcAft>
                  <a:spcPct val="0"/>
                </a:spcAft>
                <a:defRPr b="1">
                  <a:solidFill>
                    <a:schemeClr val="tx1"/>
                  </a:solidFill>
                  <a:latin typeface="Garamond" panose="02020404030301010803" pitchFamily="18" charset="0"/>
                  <a:ea typeface="宋体" panose="02010600030101010101" pitchFamily="2" charset="-122"/>
                </a:defRPr>
              </a:lvl6pPr>
              <a:lvl7pPr marL="1978025" indent="-203200" defTabSz="912813" eaLnBrk="0" fontAlgn="base" hangingPunct="0">
                <a:spcBef>
                  <a:spcPct val="0"/>
                </a:spcBef>
                <a:spcAft>
                  <a:spcPct val="0"/>
                </a:spcAft>
                <a:defRPr b="1">
                  <a:solidFill>
                    <a:schemeClr val="tx1"/>
                  </a:solidFill>
                  <a:latin typeface="Garamond" panose="02020404030301010803" pitchFamily="18" charset="0"/>
                  <a:ea typeface="宋体" panose="02010600030101010101" pitchFamily="2" charset="-122"/>
                </a:defRPr>
              </a:lvl7pPr>
              <a:lvl8pPr marL="2435225" indent="-203200" defTabSz="912813" eaLnBrk="0" fontAlgn="base" hangingPunct="0">
                <a:spcBef>
                  <a:spcPct val="0"/>
                </a:spcBef>
                <a:spcAft>
                  <a:spcPct val="0"/>
                </a:spcAft>
                <a:defRPr b="1">
                  <a:solidFill>
                    <a:schemeClr val="tx1"/>
                  </a:solidFill>
                  <a:latin typeface="Garamond" panose="02020404030301010803" pitchFamily="18" charset="0"/>
                  <a:ea typeface="宋体" panose="02010600030101010101" pitchFamily="2" charset="-122"/>
                </a:defRPr>
              </a:lvl8pPr>
              <a:lvl9pPr marL="2892425" indent="-203200" defTabSz="912813" eaLnBrk="0" fontAlgn="base" hangingPunct="0">
                <a:spcBef>
                  <a:spcPct val="0"/>
                </a:spcBef>
                <a:spcAft>
                  <a:spcPct val="0"/>
                </a:spcAft>
                <a:defRPr b="1">
                  <a:solidFill>
                    <a:schemeClr val="tx1"/>
                  </a:solidFill>
                  <a:latin typeface="Garamond" panose="02020404030301010803" pitchFamily="18" charset="0"/>
                  <a:ea typeface="宋体" panose="02010600030101010101" pitchFamily="2" charset="-122"/>
                </a:defRPr>
              </a:lvl9pPr>
            </a:lstStyle>
            <a:p>
              <a:pPr eaLnBrk="0" fontAlgn="base" hangingPunct="0">
                <a:spcBef>
                  <a:spcPct val="0"/>
                </a:spcBef>
                <a:spcAft>
                  <a:spcPct val="0"/>
                </a:spcAft>
              </a:pPr>
              <a:r>
                <a:rPr lang="en-US" altLang="zh-CN" dirty="0">
                  <a:latin typeface="Gill Sans MT" panose="020B0502020104020203" pitchFamily="34" charset="0"/>
                </a:rPr>
                <a:t>~0.8</a:t>
              </a:r>
              <a:r>
                <a:rPr lang="el-GR" altLang="zh-CN" dirty="0">
                  <a:latin typeface="Times" panose="02020603050405020304" pitchFamily="18" charset="0"/>
                </a:rPr>
                <a:t>μ</a:t>
              </a:r>
              <a:r>
                <a:rPr lang="en-US" altLang="zh-CN" dirty="0">
                  <a:latin typeface="Gill Sans MT" panose="020B0502020104020203" pitchFamily="34" charset="0"/>
                </a:rPr>
                <a:t>m</a:t>
              </a:r>
              <a:endParaRPr lang="el-GR" altLang="zh-CN" dirty="0">
                <a:latin typeface="Times" panose="02020603050405020304" pitchFamily="18" charset="0"/>
              </a:endParaRPr>
            </a:p>
          </p:txBody>
        </p:sp>
      </p:grpSp>
      <p:sp>
        <p:nvSpPr>
          <p:cNvPr id="265" name="灯片编号占位符 264">
            <a:extLst>
              <a:ext uri="{FF2B5EF4-FFF2-40B4-BE49-F238E27FC236}">
                <a16:creationId xmlns:a16="http://schemas.microsoft.com/office/drawing/2014/main" id="{6CFF19B1-D5FE-4A22-9D53-7852E99F9CAA}"/>
              </a:ext>
            </a:extLst>
          </p:cNvPr>
          <p:cNvSpPr>
            <a:spLocks noGrp="1"/>
          </p:cNvSpPr>
          <p:nvPr>
            <p:ph type="sldNum" sz="quarter" idx="12"/>
          </p:nvPr>
        </p:nvSpPr>
        <p:spPr/>
        <p:txBody>
          <a:bodyPr/>
          <a:lstStyle/>
          <a:p>
            <a:fld id="{0C913308-F349-4B6D-A68A-DD1791B4A57B}" type="slidenum">
              <a:rPr lang="zh-CN" altLang="en-US" sz="2000" b="1" smtClean="0">
                <a:latin typeface="Gill Sans MT" panose="020B0502020104020203" pitchFamily="34" charset="0"/>
              </a:rPr>
              <a:t>12</a:t>
            </a:fld>
            <a:endParaRPr lang="zh-CN" altLang="en-US" sz="2000" b="1" dirty="0">
              <a:latin typeface="Gill Sans MT" panose="020B0502020104020203" pitchFamily="34" charset="0"/>
            </a:endParaRPr>
          </a:p>
        </p:txBody>
      </p:sp>
      <p:grpSp>
        <p:nvGrpSpPr>
          <p:cNvPr id="16" name="组合 15">
            <a:extLst>
              <a:ext uri="{FF2B5EF4-FFF2-40B4-BE49-F238E27FC236}">
                <a16:creationId xmlns:a16="http://schemas.microsoft.com/office/drawing/2014/main" id="{9785E087-95FA-4AB1-A5A8-BFB27AAF4A1B}"/>
              </a:ext>
            </a:extLst>
          </p:cNvPr>
          <p:cNvGrpSpPr>
            <a:grpSpLocks noChangeAspect="1"/>
          </p:cNvGrpSpPr>
          <p:nvPr/>
        </p:nvGrpSpPr>
        <p:grpSpPr>
          <a:xfrm>
            <a:off x="6009560" y="1462252"/>
            <a:ext cx="4065813" cy="2126204"/>
            <a:chOff x="6240032" y="1886776"/>
            <a:chExt cx="4467304" cy="2336162"/>
          </a:xfrm>
        </p:grpSpPr>
        <p:pic>
          <p:nvPicPr>
            <p:cNvPr id="9" name="图片 8" descr="屏幕剪辑">
              <a:extLst>
                <a:ext uri="{FF2B5EF4-FFF2-40B4-BE49-F238E27FC236}">
                  <a16:creationId xmlns:a16="http://schemas.microsoft.com/office/drawing/2014/main" id="{8CDC3BAD-6A48-4052-B4D4-FB6C2FCAAD9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40032" y="1886776"/>
              <a:ext cx="3611906" cy="1838493"/>
            </a:xfrm>
            <a:prstGeom prst="rect">
              <a:avLst/>
            </a:prstGeom>
          </p:spPr>
        </p:pic>
        <p:sp>
          <p:nvSpPr>
            <p:cNvPr id="125" name="文本框 124">
              <a:extLst>
                <a:ext uri="{FF2B5EF4-FFF2-40B4-BE49-F238E27FC236}">
                  <a16:creationId xmlns:a16="http://schemas.microsoft.com/office/drawing/2014/main" id="{BADA7E6D-7D2F-465F-AF59-5C20B1FBF6D1}"/>
                </a:ext>
              </a:extLst>
            </p:cNvPr>
            <p:cNvSpPr txBox="1"/>
            <p:nvPr/>
          </p:nvSpPr>
          <p:spPr>
            <a:xfrm>
              <a:off x="6298156" y="3750818"/>
              <a:ext cx="4409180" cy="472120"/>
            </a:xfrm>
            <a:prstGeom prst="rect">
              <a:avLst/>
            </a:prstGeom>
            <a:noFill/>
          </p:spPr>
          <p:txBody>
            <a:bodyPr wrap="square" rtlCol="0">
              <a:spAutoFit/>
            </a:bodyPr>
            <a:lstStyle/>
            <a:p>
              <a:r>
                <a:rPr lang="en-US" altLang="zh-CN" sz="2200" dirty="0">
                  <a:latin typeface="Gill Sans MT" panose="020B0502020104020203" pitchFamily="34" charset="0"/>
                </a:rPr>
                <a:t>RBC transmigrating splenic slit</a:t>
              </a:r>
              <a:endParaRPr lang="zh-CN" altLang="en-US" sz="2200" dirty="0">
                <a:latin typeface="Gill Sans MT" panose="020B0502020104020203" pitchFamily="34" charset="0"/>
              </a:endParaRPr>
            </a:p>
          </p:txBody>
        </p:sp>
      </p:grpSp>
      <p:sp>
        <p:nvSpPr>
          <p:cNvPr id="31" name="文本框 30">
            <a:extLst>
              <a:ext uri="{FF2B5EF4-FFF2-40B4-BE49-F238E27FC236}">
                <a16:creationId xmlns:a16="http://schemas.microsoft.com/office/drawing/2014/main" id="{D29C188E-15AF-48E0-886A-C53483C50825}"/>
              </a:ext>
            </a:extLst>
          </p:cNvPr>
          <p:cNvSpPr txBox="1"/>
          <p:nvPr/>
        </p:nvSpPr>
        <p:spPr>
          <a:xfrm>
            <a:off x="392533" y="7053431"/>
            <a:ext cx="4990953" cy="369332"/>
          </a:xfrm>
          <a:prstGeom prst="rect">
            <a:avLst/>
          </a:prstGeom>
          <a:noFill/>
        </p:spPr>
        <p:txBody>
          <a:bodyPr wrap="square" rtlCol="0">
            <a:spAutoFit/>
          </a:bodyPr>
          <a:lstStyle/>
          <a:p>
            <a:r>
              <a:rPr lang="en-US" altLang="zh-CN" sz="1800" dirty="0">
                <a:solidFill>
                  <a:schemeClr val="tx2"/>
                </a:solidFill>
                <a:latin typeface="Gill Sans MT" panose="020B0502020104020203" pitchFamily="34" charset="0"/>
              </a:rPr>
              <a:t>(J.C.F. </a:t>
            </a:r>
            <a:r>
              <a:rPr lang="en-US" altLang="zh-CN" sz="1800" dirty="0" err="1">
                <a:solidFill>
                  <a:schemeClr val="tx2"/>
                </a:solidFill>
                <a:latin typeface="Gill Sans MT" panose="020B0502020104020203" pitchFamily="34" charset="0"/>
              </a:rPr>
              <a:t>Telles</a:t>
            </a:r>
            <a:r>
              <a:rPr lang="en-US" altLang="zh-CN" sz="1800" dirty="0">
                <a:solidFill>
                  <a:schemeClr val="tx2"/>
                </a:solidFill>
                <a:latin typeface="Gill Sans MT" panose="020B0502020104020203" pitchFamily="34" charset="0"/>
              </a:rPr>
              <a:t>, </a:t>
            </a:r>
            <a:r>
              <a:rPr lang="en-US" altLang="zh-CN" sz="1800" i="1" dirty="0">
                <a:solidFill>
                  <a:schemeClr val="tx2"/>
                </a:solidFill>
                <a:latin typeface="Gill Sans MT" panose="020B0502020104020203" pitchFamily="34" charset="0"/>
              </a:rPr>
              <a:t>Int. J. </a:t>
            </a:r>
            <a:r>
              <a:rPr lang="en-US" altLang="zh-CN" sz="1800" i="1" dirty="0" err="1">
                <a:solidFill>
                  <a:schemeClr val="tx2"/>
                </a:solidFill>
                <a:latin typeface="Gill Sans MT" panose="020B0502020104020203" pitchFamily="34" charset="0"/>
              </a:rPr>
              <a:t>Numer</a:t>
            </a:r>
            <a:r>
              <a:rPr lang="en-US" altLang="zh-CN" sz="1800" i="1" dirty="0">
                <a:solidFill>
                  <a:schemeClr val="tx2"/>
                </a:solidFill>
                <a:latin typeface="Gill Sans MT" panose="020B0502020104020203" pitchFamily="34" charset="0"/>
              </a:rPr>
              <a:t>. Methods Fluids</a:t>
            </a:r>
            <a:r>
              <a:rPr lang="en-US" altLang="zh-CN" sz="1800" dirty="0">
                <a:solidFill>
                  <a:schemeClr val="tx2"/>
                </a:solidFill>
                <a:latin typeface="Gill Sans MT" panose="020B0502020104020203" pitchFamily="34" charset="0"/>
              </a:rPr>
              <a:t>, 1987)  </a:t>
            </a:r>
            <a:endParaRPr lang="zh-CN" altLang="en-US" sz="1800" dirty="0">
              <a:solidFill>
                <a:schemeClr val="tx2"/>
              </a:solidFill>
              <a:latin typeface="Gill Sans MT" panose="020B0502020104020203" pitchFamily="34" charset="0"/>
            </a:endParaRPr>
          </a:p>
        </p:txBody>
      </p:sp>
      <p:grpSp>
        <p:nvGrpSpPr>
          <p:cNvPr id="57" name="Group 56">
            <a:extLst>
              <a:ext uri="{FF2B5EF4-FFF2-40B4-BE49-F238E27FC236}">
                <a16:creationId xmlns:a16="http://schemas.microsoft.com/office/drawing/2014/main" id="{8A4A4E62-5A8F-44FD-A5E6-0733461A888E}"/>
              </a:ext>
            </a:extLst>
          </p:cNvPr>
          <p:cNvGrpSpPr/>
          <p:nvPr/>
        </p:nvGrpSpPr>
        <p:grpSpPr>
          <a:xfrm>
            <a:off x="698396" y="4351439"/>
            <a:ext cx="4324571" cy="2672246"/>
            <a:chOff x="680288" y="4509183"/>
            <a:chExt cx="4324571" cy="2672246"/>
          </a:xfrm>
        </p:grpSpPr>
        <p:pic>
          <p:nvPicPr>
            <p:cNvPr id="5" name="Picture 4" descr="Screen Clipping">
              <a:extLst>
                <a:ext uri="{FF2B5EF4-FFF2-40B4-BE49-F238E27FC236}">
                  <a16:creationId xmlns:a16="http://schemas.microsoft.com/office/drawing/2014/main" id="{2442F76D-E868-49F3-A0FE-65CCC128DA5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28193" y="4509183"/>
              <a:ext cx="1131628" cy="509931"/>
            </a:xfrm>
            <a:prstGeom prst="rect">
              <a:avLst/>
            </a:prstGeom>
          </p:spPr>
        </p:pic>
        <p:pic>
          <p:nvPicPr>
            <p:cNvPr id="11" name="Picture 10" descr="Screen Clipping">
              <a:extLst>
                <a:ext uri="{FF2B5EF4-FFF2-40B4-BE49-F238E27FC236}">
                  <a16:creationId xmlns:a16="http://schemas.microsoft.com/office/drawing/2014/main" id="{94347135-A50E-41BC-83D4-6CB5A2BF784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31471" y="5372104"/>
              <a:ext cx="2333110" cy="502945"/>
            </a:xfrm>
            <a:prstGeom prst="rect">
              <a:avLst/>
            </a:prstGeom>
          </p:spPr>
        </p:pic>
        <p:pic>
          <p:nvPicPr>
            <p:cNvPr id="17" name="Picture 16" descr="Screen Clipping">
              <a:extLst>
                <a:ext uri="{FF2B5EF4-FFF2-40B4-BE49-F238E27FC236}">
                  <a16:creationId xmlns:a16="http://schemas.microsoft.com/office/drawing/2014/main" id="{166BFBB5-272C-4032-86CF-39F446C0D94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70544" y="5471421"/>
              <a:ext cx="363239" cy="244487"/>
            </a:xfrm>
            <a:prstGeom prst="rect">
              <a:avLst/>
            </a:prstGeom>
          </p:spPr>
        </p:pic>
        <p:grpSp>
          <p:nvGrpSpPr>
            <p:cNvPr id="56" name="Group 55">
              <a:extLst>
                <a:ext uri="{FF2B5EF4-FFF2-40B4-BE49-F238E27FC236}">
                  <a16:creationId xmlns:a16="http://schemas.microsoft.com/office/drawing/2014/main" id="{C506D299-31EE-4048-861C-878AAE466A69}"/>
                </a:ext>
              </a:extLst>
            </p:cNvPr>
            <p:cNvGrpSpPr/>
            <p:nvPr/>
          </p:nvGrpSpPr>
          <p:grpSpPr>
            <a:xfrm>
              <a:off x="680288" y="4523449"/>
              <a:ext cx="4324571" cy="2657980"/>
              <a:chOff x="718204" y="4509686"/>
              <a:chExt cx="4324571" cy="2657980"/>
            </a:xfrm>
          </p:grpSpPr>
          <p:grpSp>
            <p:nvGrpSpPr>
              <p:cNvPr id="25" name="组合 24">
                <a:extLst>
                  <a:ext uri="{FF2B5EF4-FFF2-40B4-BE49-F238E27FC236}">
                    <a16:creationId xmlns:a16="http://schemas.microsoft.com/office/drawing/2014/main" id="{368F161E-B91A-45F5-873A-0A5AA0895E58}"/>
                  </a:ext>
                </a:extLst>
              </p:cNvPr>
              <p:cNvGrpSpPr/>
              <p:nvPr/>
            </p:nvGrpSpPr>
            <p:grpSpPr>
              <a:xfrm>
                <a:off x="718204" y="4509686"/>
                <a:ext cx="4324571" cy="1740294"/>
                <a:chOff x="711711" y="2031049"/>
                <a:chExt cx="4324571" cy="1740294"/>
              </a:xfrm>
            </p:grpSpPr>
            <p:sp>
              <p:nvSpPr>
                <p:cNvPr id="44" name="文本框 43">
                  <a:extLst>
                    <a:ext uri="{FF2B5EF4-FFF2-40B4-BE49-F238E27FC236}">
                      <a16:creationId xmlns:a16="http://schemas.microsoft.com/office/drawing/2014/main" id="{F57C5360-DAB2-4E8D-8E64-7EA2329B672D}"/>
                    </a:ext>
                  </a:extLst>
                </p:cNvPr>
                <p:cNvSpPr txBox="1"/>
                <p:nvPr/>
              </p:nvSpPr>
              <p:spPr>
                <a:xfrm>
                  <a:off x="711711" y="2493953"/>
                  <a:ext cx="4324571" cy="400110"/>
                </a:xfrm>
                <a:prstGeom prst="rect">
                  <a:avLst/>
                </a:prstGeom>
                <a:noFill/>
              </p:spPr>
              <p:txBody>
                <a:bodyPr wrap="square" rtlCol="0">
                  <a:spAutoFit/>
                </a:bodyPr>
                <a:lstStyle/>
                <a:p>
                  <a:r>
                    <a:rPr lang="en-US" altLang="zh-CN" dirty="0">
                      <a:latin typeface="Gill Sans MT" panose="020B0502020104020203" pitchFamily="34" charset="0"/>
                    </a:rPr>
                    <a:t>Do a polynomial transformation</a:t>
                  </a:r>
                  <a:endParaRPr lang="zh-CN" altLang="en-US" dirty="0">
                    <a:latin typeface="Gill Sans MT" panose="020B0502020104020203" pitchFamily="34" charset="0"/>
                  </a:endParaRPr>
                </a:p>
              </p:txBody>
            </p:sp>
            <p:sp>
              <p:nvSpPr>
                <p:cNvPr id="45" name="文本框 44">
                  <a:extLst>
                    <a:ext uri="{FF2B5EF4-FFF2-40B4-BE49-F238E27FC236}">
                      <a16:creationId xmlns:a16="http://schemas.microsoft.com/office/drawing/2014/main" id="{A7B88B00-FBA2-4BD0-A7D5-92D69E9EDEFE}"/>
                    </a:ext>
                  </a:extLst>
                </p:cNvPr>
                <p:cNvSpPr txBox="1"/>
                <p:nvPr/>
              </p:nvSpPr>
              <p:spPr>
                <a:xfrm>
                  <a:off x="711711" y="2031049"/>
                  <a:ext cx="1931515" cy="400110"/>
                </a:xfrm>
                <a:prstGeom prst="rect">
                  <a:avLst/>
                </a:prstGeom>
                <a:noFill/>
              </p:spPr>
              <p:txBody>
                <a:bodyPr wrap="square" rtlCol="0">
                  <a:spAutoFit/>
                </a:bodyPr>
                <a:lstStyle/>
                <a:p>
                  <a:r>
                    <a:rPr lang="en-US" altLang="zh-CN" dirty="0">
                      <a:latin typeface="Gill Sans MT" panose="020B0502020104020203" pitchFamily="34" charset="0"/>
                    </a:rPr>
                    <a:t>For example</a:t>
                  </a:r>
                  <a:r>
                    <a:rPr lang="en-US" altLang="zh-CN" dirty="0"/>
                    <a:t>,</a:t>
                  </a:r>
                  <a:endParaRPr lang="zh-CN" altLang="en-US" dirty="0"/>
                </a:p>
              </p:txBody>
            </p:sp>
            <p:sp>
              <p:nvSpPr>
                <p:cNvPr id="46" name="文本框 45">
                  <a:extLst>
                    <a:ext uri="{FF2B5EF4-FFF2-40B4-BE49-F238E27FC236}">
                      <a16:creationId xmlns:a16="http://schemas.microsoft.com/office/drawing/2014/main" id="{B7ED9C99-0368-4229-911B-F5AFB02E0FE7}"/>
                    </a:ext>
                  </a:extLst>
                </p:cNvPr>
                <p:cNvSpPr txBox="1"/>
                <p:nvPr/>
              </p:nvSpPr>
              <p:spPr>
                <a:xfrm>
                  <a:off x="718148" y="3371233"/>
                  <a:ext cx="870273" cy="400110"/>
                </a:xfrm>
                <a:prstGeom prst="rect">
                  <a:avLst/>
                </a:prstGeom>
                <a:noFill/>
              </p:spPr>
              <p:txBody>
                <a:bodyPr wrap="square" rtlCol="0">
                  <a:spAutoFit/>
                </a:bodyPr>
                <a:lstStyle/>
                <a:p>
                  <a:r>
                    <a:rPr lang="en-US" altLang="zh-CN" dirty="0">
                      <a:latin typeface="Gill Sans MT" panose="020B0502020104020203" pitchFamily="34" charset="0"/>
                    </a:rPr>
                    <a:t>where</a:t>
                  </a:r>
                  <a:endParaRPr lang="zh-CN" altLang="en-US" dirty="0">
                    <a:latin typeface="Gill Sans MT" panose="020B0502020104020203" pitchFamily="34" charset="0"/>
                  </a:endParaRPr>
                </a:p>
              </p:txBody>
            </p:sp>
          </p:grpSp>
          <p:pic>
            <p:nvPicPr>
              <p:cNvPr id="24" name="Picture 23" descr="Screen Clipping">
                <a:extLst>
                  <a:ext uri="{FF2B5EF4-FFF2-40B4-BE49-F238E27FC236}">
                    <a16:creationId xmlns:a16="http://schemas.microsoft.com/office/drawing/2014/main" id="{5D045941-0E32-4B76-A745-CE88496900D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662049" y="5973169"/>
                <a:ext cx="2193402" cy="1194497"/>
              </a:xfrm>
              <a:prstGeom prst="rect">
                <a:avLst/>
              </a:prstGeom>
            </p:spPr>
          </p:pic>
        </p:grpSp>
      </p:grpSp>
      <p:sp>
        <p:nvSpPr>
          <p:cNvPr id="29" name="Rectangle 28">
            <a:extLst>
              <a:ext uri="{FF2B5EF4-FFF2-40B4-BE49-F238E27FC236}">
                <a16:creationId xmlns:a16="http://schemas.microsoft.com/office/drawing/2014/main" id="{0C5E6698-59EF-4160-8250-5320218E238B}"/>
              </a:ext>
            </a:extLst>
          </p:cNvPr>
          <p:cNvSpPr/>
          <p:nvPr/>
        </p:nvSpPr>
        <p:spPr>
          <a:xfrm>
            <a:off x="360115" y="3889444"/>
            <a:ext cx="12327379" cy="430887"/>
          </a:xfrm>
          <a:prstGeom prst="rect">
            <a:avLst/>
          </a:prstGeom>
        </p:spPr>
        <p:txBody>
          <a:bodyPr wrap="square">
            <a:spAutoFit/>
          </a:bodyPr>
          <a:lstStyle/>
          <a:p>
            <a:r>
              <a:rPr lang="en-US" altLang="zh-CN" sz="2100" b="1" dirty="0">
                <a:latin typeface="Gill Sans MT" panose="020B0502020104020203" pitchFamily="34" charset="0"/>
              </a:rPr>
              <a:t>Self-Adaptive Quadrature: Third Degree Polynomial Coordinate Transformation </a:t>
            </a:r>
            <a:endParaRPr lang="zh-CN" altLang="en-US" sz="2100" dirty="0"/>
          </a:p>
        </p:txBody>
      </p:sp>
      <p:grpSp>
        <p:nvGrpSpPr>
          <p:cNvPr id="6" name="Group 5">
            <a:extLst>
              <a:ext uri="{FF2B5EF4-FFF2-40B4-BE49-F238E27FC236}">
                <a16:creationId xmlns:a16="http://schemas.microsoft.com/office/drawing/2014/main" id="{A22F82F5-A40C-420E-8B3B-A7372286C3FA}"/>
              </a:ext>
            </a:extLst>
          </p:cNvPr>
          <p:cNvGrpSpPr/>
          <p:nvPr/>
        </p:nvGrpSpPr>
        <p:grpSpPr>
          <a:xfrm>
            <a:off x="4666552" y="4378687"/>
            <a:ext cx="6220368" cy="2114466"/>
            <a:chOff x="4654935" y="4468323"/>
            <a:chExt cx="6220368" cy="2114466"/>
          </a:xfrm>
        </p:grpSpPr>
        <p:grpSp>
          <p:nvGrpSpPr>
            <p:cNvPr id="40" name="Group 39">
              <a:extLst>
                <a:ext uri="{FF2B5EF4-FFF2-40B4-BE49-F238E27FC236}">
                  <a16:creationId xmlns:a16="http://schemas.microsoft.com/office/drawing/2014/main" id="{40D5C4BE-0847-4670-8E94-DB6381014C2C}"/>
                </a:ext>
              </a:extLst>
            </p:cNvPr>
            <p:cNvGrpSpPr>
              <a:grpSpLocks noChangeAspect="1"/>
            </p:cNvGrpSpPr>
            <p:nvPr/>
          </p:nvGrpSpPr>
          <p:grpSpPr>
            <a:xfrm>
              <a:off x="5278358" y="4468323"/>
              <a:ext cx="4749696" cy="1750835"/>
              <a:chOff x="5814941" y="4679139"/>
              <a:chExt cx="4573840" cy="1686011"/>
            </a:xfrm>
          </p:grpSpPr>
          <p:grpSp>
            <p:nvGrpSpPr>
              <p:cNvPr id="39" name="Group 38">
                <a:extLst>
                  <a:ext uri="{FF2B5EF4-FFF2-40B4-BE49-F238E27FC236}">
                    <a16:creationId xmlns:a16="http://schemas.microsoft.com/office/drawing/2014/main" id="{A87C4F17-CA6A-40CB-AC78-D035310D9D56}"/>
                  </a:ext>
                </a:extLst>
              </p:cNvPr>
              <p:cNvGrpSpPr/>
              <p:nvPr/>
            </p:nvGrpSpPr>
            <p:grpSpPr>
              <a:xfrm>
                <a:off x="5814941" y="4679139"/>
                <a:ext cx="2508665" cy="1686011"/>
                <a:chOff x="5814941" y="4679139"/>
                <a:chExt cx="2508665" cy="1686011"/>
              </a:xfrm>
            </p:grpSpPr>
            <p:sp>
              <p:nvSpPr>
                <p:cNvPr id="131" name="箭头: 右 9">
                  <a:extLst>
                    <a:ext uri="{FF2B5EF4-FFF2-40B4-BE49-F238E27FC236}">
                      <a16:creationId xmlns:a16="http://schemas.microsoft.com/office/drawing/2014/main" id="{80B1FE40-36AF-47CC-BBD8-573716B6D667}"/>
                    </a:ext>
                  </a:extLst>
                </p:cNvPr>
                <p:cNvSpPr/>
                <p:nvPr/>
              </p:nvSpPr>
              <p:spPr>
                <a:xfrm>
                  <a:off x="7827199" y="5491135"/>
                  <a:ext cx="496407" cy="211977"/>
                </a:xfrm>
                <a:prstGeom prst="rightArrow">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24" name="Picture 223" descr="Screen Clipping">
                  <a:extLst>
                    <a:ext uri="{FF2B5EF4-FFF2-40B4-BE49-F238E27FC236}">
                      <a16:creationId xmlns:a16="http://schemas.microsoft.com/office/drawing/2014/main" id="{5CA66AC1-9782-406D-948C-66006FF9742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814941" y="4679139"/>
                  <a:ext cx="1891762" cy="1686011"/>
                </a:xfrm>
                <a:prstGeom prst="rect">
                  <a:avLst/>
                </a:prstGeom>
              </p:spPr>
            </p:pic>
          </p:grpSp>
          <p:pic>
            <p:nvPicPr>
              <p:cNvPr id="38" name="Picture 37" descr="Screen Clipping">
                <a:extLst>
                  <a:ext uri="{FF2B5EF4-FFF2-40B4-BE49-F238E27FC236}">
                    <a16:creationId xmlns:a16="http://schemas.microsoft.com/office/drawing/2014/main" id="{3249C94A-281B-4790-9381-857E87BF77C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497019" y="4693308"/>
                <a:ext cx="1891762" cy="1651720"/>
              </a:xfrm>
              <a:prstGeom prst="rect">
                <a:avLst/>
              </a:prstGeom>
            </p:spPr>
          </p:pic>
        </p:grpSp>
        <p:sp>
          <p:nvSpPr>
            <p:cNvPr id="3" name="TextBox 2">
              <a:extLst>
                <a:ext uri="{FF2B5EF4-FFF2-40B4-BE49-F238E27FC236}">
                  <a16:creationId xmlns:a16="http://schemas.microsoft.com/office/drawing/2014/main" id="{D285851E-BB89-4FD3-B34F-9B2A6756AD52}"/>
                </a:ext>
              </a:extLst>
            </p:cNvPr>
            <p:cNvSpPr txBox="1"/>
            <p:nvPr/>
          </p:nvSpPr>
          <p:spPr>
            <a:xfrm>
              <a:off x="4654935" y="6167095"/>
              <a:ext cx="4019963" cy="400110"/>
            </a:xfrm>
            <a:prstGeom prst="rect">
              <a:avLst/>
            </a:prstGeom>
            <a:noFill/>
          </p:spPr>
          <p:txBody>
            <a:bodyPr wrap="square" rtlCol="0">
              <a:spAutoFit/>
            </a:bodyPr>
            <a:lstStyle/>
            <a:p>
              <a:r>
                <a:rPr lang="en-US" altLang="zh-CN" dirty="0">
                  <a:latin typeface="Gill Sans MT" panose="020B0502020104020203" pitchFamily="34" charset="0"/>
                </a:rPr>
                <a:t>Regular Gaussian Quadrature </a:t>
              </a:r>
              <a:endParaRPr lang="zh-CN" altLang="en-US" dirty="0">
                <a:latin typeface="Gill Sans MT" panose="020B0502020104020203" pitchFamily="34" charset="0"/>
              </a:endParaRPr>
            </a:p>
          </p:txBody>
        </p:sp>
        <p:sp>
          <p:nvSpPr>
            <p:cNvPr id="4" name="Rectangle 3">
              <a:extLst>
                <a:ext uri="{FF2B5EF4-FFF2-40B4-BE49-F238E27FC236}">
                  <a16:creationId xmlns:a16="http://schemas.microsoft.com/office/drawing/2014/main" id="{56B43AFC-1828-436A-9360-28F5CFD38C76}"/>
                </a:ext>
              </a:extLst>
            </p:cNvPr>
            <p:cNvSpPr/>
            <p:nvPr/>
          </p:nvSpPr>
          <p:spPr>
            <a:xfrm>
              <a:off x="7977009" y="6182679"/>
              <a:ext cx="2898294" cy="400110"/>
            </a:xfrm>
            <a:prstGeom prst="rect">
              <a:avLst/>
            </a:prstGeom>
          </p:spPr>
          <p:txBody>
            <a:bodyPr wrap="none">
              <a:spAutoFit/>
            </a:bodyPr>
            <a:lstStyle/>
            <a:p>
              <a:r>
                <a:rPr lang="en-US" altLang="zh-CN" dirty="0">
                  <a:latin typeface="Gill Sans MT" panose="020B0502020104020203" pitchFamily="34" charset="0"/>
                </a:rPr>
                <a:t>Self-Adaptive Quadrature </a:t>
              </a:r>
              <a:endParaRPr lang="zh-CN" altLang="en-US" dirty="0">
                <a:latin typeface="Gill Sans MT" panose="020B0502020104020203" pitchFamily="34" charset="0"/>
              </a:endParaRPr>
            </a:p>
          </p:txBody>
        </p:sp>
      </p:grpSp>
      <p:grpSp>
        <p:nvGrpSpPr>
          <p:cNvPr id="8" name="Group 7">
            <a:extLst>
              <a:ext uri="{FF2B5EF4-FFF2-40B4-BE49-F238E27FC236}">
                <a16:creationId xmlns:a16="http://schemas.microsoft.com/office/drawing/2014/main" id="{9A0ACABF-28FA-4D36-9DED-93823A8FA345}"/>
              </a:ext>
            </a:extLst>
          </p:cNvPr>
          <p:cNvGrpSpPr/>
          <p:nvPr/>
        </p:nvGrpSpPr>
        <p:grpSpPr>
          <a:xfrm>
            <a:off x="748916" y="4032151"/>
            <a:ext cx="6483506" cy="2073660"/>
            <a:chOff x="748916" y="4032151"/>
            <a:chExt cx="6483506" cy="2073660"/>
          </a:xfrm>
        </p:grpSpPr>
        <p:pic>
          <p:nvPicPr>
            <p:cNvPr id="119" name="Picture 118" descr="Screen Clipping">
              <a:extLst>
                <a:ext uri="{FF2B5EF4-FFF2-40B4-BE49-F238E27FC236}">
                  <a16:creationId xmlns:a16="http://schemas.microsoft.com/office/drawing/2014/main" id="{DF42D178-378A-463D-98BE-8555FC92FC1D}"/>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63583" y="4544321"/>
              <a:ext cx="5124889" cy="1561490"/>
            </a:xfrm>
            <a:prstGeom prst="rect">
              <a:avLst/>
            </a:prstGeom>
          </p:spPr>
        </p:pic>
        <p:sp>
          <p:nvSpPr>
            <p:cNvPr id="7" name="Rectangle 6">
              <a:extLst>
                <a:ext uri="{FF2B5EF4-FFF2-40B4-BE49-F238E27FC236}">
                  <a16:creationId xmlns:a16="http://schemas.microsoft.com/office/drawing/2014/main" id="{130CC2F4-3BBC-4E09-838D-27F1F7479D4C}"/>
                </a:ext>
              </a:extLst>
            </p:cNvPr>
            <p:cNvSpPr/>
            <p:nvPr/>
          </p:nvSpPr>
          <p:spPr>
            <a:xfrm>
              <a:off x="748916" y="4032151"/>
              <a:ext cx="6483506" cy="461665"/>
            </a:xfrm>
            <a:prstGeom prst="rect">
              <a:avLst/>
            </a:prstGeom>
          </p:spPr>
          <p:txBody>
            <a:bodyPr wrap="none">
              <a:spAutoFit/>
            </a:bodyPr>
            <a:lstStyle/>
            <a:p>
              <a:r>
                <a:rPr lang="en-US" altLang="zh-CN" sz="2400" dirty="0">
                  <a:solidFill>
                    <a:prstClr val="black"/>
                  </a:solidFill>
                  <a:latin typeface="Gill Sans MT" panose="020B0502020104020203" pitchFamily="34" charset="0"/>
                </a:rPr>
                <a:t>Free-space Green’s function for velocity and stress</a:t>
              </a:r>
              <a:endParaRPr lang="zh-CN" altLang="en-US" sz="2400" dirty="0"/>
            </a:p>
          </p:txBody>
        </p:sp>
      </p:grpSp>
    </p:spTree>
    <p:extLst>
      <p:ext uri="{BB962C8B-B14F-4D97-AF65-F5344CB8AC3E}">
        <p14:creationId xmlns:p14="http://schemas.microsoft.com/office/powerpoint/2010/main" val="1127285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8"/>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1" grpId="0"/>
      <p:bldP spid="2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6CD067-575C-4BCF-9278-3258EF0259ED}"/>
              </a:ext>
            </a:extLst>
          </p:cNvPr>
          <p:cNvSpPr>
            <a:spLocks noGrp="1"/>
          </p:cNvSpPr>
          <p:nvPr>
            <p:ph type="title"/>
          </p:nvPr>
        </p:nvSpPr>
        <p:spPr/>
        <p:txBody>
          <a:bodyPr>
            <a:normAutofit/>
          </a:bodyPr>
          <a:lstStyle/>
          <a:p>
            <a:r>
              <a:rPr lang="en-US" altLang="zh-CN" sz="3400" b="1" dirty="0">
                <a:latin typeface="Gill Sans MT" panose="020B0502020104020203" pitchFamily="34" charset="0"/>
              </a:rPr>
              <a:t>Validation of nearly singular integrals</a:t>
            </a:r>
            <a:endParaRPr lang="zh-CN" altLang="en-US" sz="3400" b="1" dirty="0">
              <a:latin typeface="Gill Sans MT" panose="020B0502020104020203" pitchFamily="34" charset="0"/>
            </a:endParaRPr>
          </a:p>
        </p:txBody>
      </p:sp>
      <p:sp>
        <p:nvSpPr>
          <p:cNvPr id="15" name="文本框 14">
            <a:extLst>
              <a:ext uri="{FF2B5EF4-FFF2-40B4-BE49-F238E27FC236}">
                <a16:creationId xmlns:a16="http://schemas.microsoft.com/office/drawing/2014/main" id="{24FF3DF4-9C9E-4E56-ADD7-1107DE4EF991}"/>
              </a:ext>
            </a:extLst>
          </p:cNvPr>
          <p:cNvSpPr txBox="1"/>
          <p:nvPr/>
        </p:nvSpPr>
        <p:spPr>
          <a:xfrm>
            <a:off x="1008187" y="5892247"/>
            <a:ext cx="8784976" cy="830997"/>
          </a:xfrm>
          <a:prstGeom prst="rect">
            <a:avLst/>
          </a:prstGeom>
          <a:noFill/>
        </p:spPr>
        <p:txBody>
          <a:bodyPr wrap="square" rtlCol="0">
            <a:spAutoFit/>
          </a:bodyPr>
          <a:lstStyle/>
          <a:p>
            <a:r>
              <a:rPr lang="en-US" altLang="zh-CN" sz="2400" dirty="0">
                <a:latin typeface="Gill Sans MT" panose="020B0502020104020203" pitchFamily="34" charset="0"/>
              </a:rPr>
              <a:t>By considering the nearly singular interaction between the two small spheres, the velocity along x axis is much closer to the exact solution. </a:t>
            </a:r>
            <a:endParaRPr lang="zh-CN" altLang="en-US" sz="2400" dirty="0">
              <a:latin typeface="Gill Sans MT" panose="020B0502020104020203" pitchFamily="34" charset="0"/>
            </a:endParaRPr>
          </a:p>
        </p:txBody>
      </p:sp>
      <p:sp>
        <p:nvSpPr>
          <p:cNvPr id="21" name="灯片编号占位符 20">
            <a:extLst>
              <a:ext uri="{FF2B5EF4-FFF2-40B4-BE49-F238E27FC236}">
                <a16:creationId xmlns:a16="http://schemas.microsoft.com/office/drawing/2014/main" id="{7E578F60-F6D8-4FD8-B910-A2CB7A444A41}"/>
              </a:ext>
            </a:extLst>
          </p:cNvPr>
          <p:cNvSpPr>
            <a:spLocks noGrp="1"/>
          </p:cNvSpPr>
          <p:nvPr>
            <p:ph type="sldNum" sz="quarter" idx="12"/>
          </p:nvPr>
        </p:nvSpPr>
        <p:spPr/>
        <p:txBody>
          <a:bodyPr/>
          <a:lstStyle/>
          <a:p>
            <a:fld id="{0C913308-F349-4B6D-A68A-DD1791B4A57B}" type="slidenum">
              <a:rPr lang="zh-CN" altLang="en-US" sz="2000" b="1" smtClean="0">
                <a:latin typeface="Gill Sans MT" panose="020B0502020104020203" pitchFamily="34" charset="0"/>
              </a:rPr>
              <a:t>13</a:t>
            </a:fld>
            <a:endParaRPr lang="zh-CN" altLang="en-US" sz="2000" b="1" dirty="0">
              <a:latin typeface="Gill Sans MT" panose="020B0502020104020203" pitchFamily="34" charset="0"/>
            </a:endParaRPr>
          </a:p>
        </p:txBody>
      </p:sp>
      <p:pic>
        <p:nvPicPr>
          <p:cNvPr id="12" name="Picture 11" descr="Screen Clipping">
            <a:extLst>
              <a:ext uri="{FF2B5EF4-FFF2-40B4-BE49-F238E27FC236}">
                <a16:creationId xmlns:a16="http://schemas.microsoft.com/office/drawing/2014/main" id="{AAB95144-9D61-4B30-9593-F9E2ABF72B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24068" y="1712243"/>
            <a:ext cx="4969095" cy="3833519"/>
          </a:xfrm>
          <a:prstGeom prst="rect">
            <a:avLst/>
          </a:prstGeom>
        </p:spPr>
      </p:pic>
      <p:grpSp>
        <p:nvGrpSpPr>
          <p:cNvPr id="4" name="Group 3">
            <a:extLst>
              <a:ext uri="{FF2B5EF4-FFF2-40B4-BE49-F238E27FC236}">
                <a16:creationId xmlns:a16="http://schemas.microsoft.com/office/drawing/2014/main" id="{1A35B279-FF60-42A5-AB35-323FA55DFFCA}"/>
              </a:ext>
            </a:extLst>
          </p:cNvPr>
          <p:cNvGrpSpPr/>
          <p:nvPr/>
        </p:nvGrpSpPr>
        <p:grpSpPr>
          <a:xfrm>
            <a:off x="1080195" y="1880766"/>
            <a:ext cx="3672408" cy="3537397"/>
            <a:chOff x="1080195" y="1880766"/>
            <a:chExt cx="3672408" cy="3537397"/>
          </a:xfrm>
        </p:grpSpPr>
        <p:pic>
          <p:nvPicPr>
            <p:cNvPr id="9" name="Picture 8">
              <a:extLst>
                <a:ext uri="{FF2B5EF4-FFF2-40B4-BE49-F238E27FC236}">
                  <a16:creationId xmlns:a16="http://schemas.microsoft.com/office/drawing/2014/main" id="{8D5997EA-2CF4-4726-9FA3-86449831AB2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0195" y="1880766"/>
              <a:ext cx="3168352" cy="2988812"/>
            </a:xfrm>
            <a:prstGeom prst="rect">
              <a:avLst/>
            </a:prstGeom>
          </p:spPr>
        </p:pic>
        <p:sp>
          <p:nvSpPr>
            <p:cNvPr id="3" name="TextBox 2">
              <a:extLst>
                <a:ext uri="{FF2B5EF4-FFF2-40B4-BE49-F238E27FC236}">
                  <a16:creationId xmlns:a16="http://schemas.microsoft.com/office/drawing/2014/main" id="{BB65E39B-81AC-4F24-998C-063380E60464}"/>
                </a:ext>
              </a:extLst>
            </p:cNvPr>
            <p:cNvSpPr txBox="1"/>
            <p:nvPr/>
          </p:nvSpPr>
          <p:spPr>
            <a:xfrm>
              <a:off x="1080195" y="4956498"/>
              <a:ext cx="3672408" cy="461665"/>
            </a:xfrm>
            <a:prstGeom prst="rect">
              <a:avLst/>
            </a:prstGeom>
            <a:noFill/>
          </p:spPr>
          <p:txBody>
            <a:bodyPr wrap="square" rtlCol="0">
              <a:spAutoFit/>
            </a:bodyPr>
            <a:lstStyle/>
            <a:p>
              <a:r>
                <a:rPr lang="en-US" altLang="zh-CN" sz="2400" dirty="0">
                  <a:latin typeface="Gill Sans MT" panose="020B0502020104020203" pitchFamily="34" charset="0"/>
                </a:rPr>
                <a:t>Illustration of the problem</a:t>
              </a:r>
              <a:endParaRPr lang="zh-CN" altLang="en-US" sz="2400" dirty="0">
                <a:latin typeface="Gill Sans MT" panose="020B0502020104020203" pitchFamily="34" charset="0"/>
              </a:endParaRPr>
            </a:p>
          </p:txBody>
        </p:sp>
      </p:grpSp>
    </p:spTree>
    <p:extLst>
      <p:ext uri="{BB962C8B-B14F-4D97-AF65-F5344CB8AC3E}">
        <p14:creationId xmlns:p14="http://schemas.microsoft.com/office/powerpoint/2010/main" val="39009104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A882F7-4E12-4799-BF47-243991FEB40D}"/>
              </a:ext>
            </a:extLst>
          </p:cNvPr>
          <p:cNvSpPr>
            <a:spLocks noGrp="1"/>
          </p:cNvSpPr>
          <p:nvPr>
            <p:ph type="title"/>
          </p:nvPr>
        </p:nvSpPr>
        <p:spPr>
          <a:xfrm>
            <a:off x="540067" y="-5791"/>
            <a:ext cx="9721216" cy="1260211"/>
          </a:xfrm>
        </p:spPr>
        <p:txBody>
          <a:bodyPr>
            <a:normAutofit/>
          </a:bodyPr>
          <a:lstStyle/>
          <a:p>
            <a:r>
              <a:rPr lang="en-US" altLang="zh-CN" sz="3400" b="1" dirty="0">
                <a:latin typeface="Gill Sans MT" panose="020B0502020104020203" pitchFamily="34" charset="0"/>
              </a:rPr>
              <a:t>Sharp Corner Singularities</a:t>
            </a:r>
            <a:endParaRPr lang="zh-CN" altLang="en-US" sz="3400" b="1" dirty="0"/>
          </a:p>
        </p:txBody>
      </p:sp>
      <p:sp>
        <p:nvSpPr>
          <p:cNvPr id="11" name="文本框 10">
            <a:extLst>
              <a:ext uri="{FF2B5EF4-FFF2-40B4-BE49-F238E27FC236}">
                <a16:creationId xmlns:a16="http://schemas.microsoft.com/office/drawing/2014/main" id="{347886F4-840F-4B0A-BB8D-4E64C0C8E227}"/>
              </a:ext>
            </a:extLst>
          </p:cNvPr>
          <p:cNvSpPr txBox="1"/>
          <p:nvPr/>
        </p:nvSpPr>
        <p:spPr>
          <a:xfrm>
            <a:off x="376203" y="1119562"/>
            <a:ext cx="2232248" cy="461665"/>
          </a:xfrm>
          <a:prstGeom prst="rect">
            <a:avLst/>
          </a:prstGeom>
          <a:noFill/>
        </p:spPr>
        <p:txBody>
          <a:bodyPr wrap="square" rtlCol="0">
            <a:spAutoFit/>
          </a:bodyPr>
          <a:lstStyle/>
          <a:p>
            <a:r>
              <a:rPr lang="en-US" altLang="zh-CN" sz="2400" b="1" dirty="0">
                <a:latin typeface="Gill Sans MT" panose="020B0502020104020203" pitchFamily="34" charset="0"/>
              </a:rPr>
              <a:t>Sharp </a:t>
            </a:r>
            <a:r>
              <a:rPr lang="en-US" altLang="zh-CN" sz="2400" b="1" dirty="0" err="1">
                <a:latin typeface="Gill Sans MT" panose="020B0502020104020203" pitchFamily="34" charset="0"/>
              </a:rPr>
              <a:t>Coner</a:t>
            </a:r>
            <a:endParaRPr lang="zh-CN" altLang="en-US" sz="2400" b="1" dirty="0">
              <a:latin typeface="Gill Sans MT" panose="020B0502020104020203" pitchFamily="34" charset="0"/>
            </a:endParaRPr>
          </a:p>
        </p:txBody>
      </p:sp>
      <p:sp>
        <p:nvSpPr>
          <p:cNvPr id="12" name="文本框 11">
            <a:extLst>
              <a:ext uri="{FF2B5EF4-FFF2-40B4-BE49-F238E27FC236}">
                <a16:creationId xmlns:a16="http://schemas.microsoft.com/office/drawing/2014/main" id="{ED507269-D434-491B-A554-F237F574980B}"/>
              </a:ext>
            </a:extLst>
          </p:cNvPr>
          <p:cNvSpPr txBox="1"/>
          <p:nvPr/>
        </p:nvSpPr>
        <p:spPr>
          <a:xfrm>
            <a:off x="336779" y="4335914"/>
            <a:ext cx="3191687" cy="461665"/>
          </a:xfrm>
          <a:prstGeom prst="rect">
            <a:avLst/>
          </a:prstGeom>
          <a:noFill/>
        </p:spPr>
        <p:txBody>
          <a:bodyPr wrap="square" rtlCol="0">
            <a:spAutoFit/>
          </a:bodyPr>
          <a:lstStyle/>
          <a:p>
            <a:r>
              <a:rPr lang="en-US" altLang="zh-CN" sz="2400" b="1" dirty="0">
                <a:latin typeface="Gill Sans MT" panose="020B0502020104020203" pitchFamily="34" charset="0"/>
              </a:rPr>
              <a:t>Smoothed Corner</a:t>
            </a:r>
            <a:endParaRPr lang="zh-CN" altLang="en-US" sz="2400" b="1" dirty="0">
              <a:latin typeface="Gill Sans MT" panose="020B0502020104020203" pitchFamily="34" charset="0"/>
            </a:endParaRPr>
          </a:p>
        </p:txBody>
      </p:sp>
      <p:grpSp>
        <p:nvGrpSpPr>
          <p:cNvPr id="40" name="组合 39">
            <a:extLst>
              <a:ext uri="{FF2B5EF4-FFF2-40B4-BE49-F238E27FC236}">
                <a16:creationId xmlns:a16="http://schemas.microsoft.com/office/drawing/2014/main" id="{9EFBAD6F-B33E-42DA-A356-331870989BAB}"/>
              </a:ext>
            </a:extLst>
          </p:cNvPr>
          <p:cNvGrpSpPr>
            <a:grpSpLocks noChangeAspect="1"/>
          </p:cNvGrpSpPr>
          <p:nvPr/>
        </p:nvGrpSpPr>
        <p:grpSpPr>
          <a:xfrm>
            <a:off x="3603534" y="1792127"/>
            <a:ext cx="2891536" cy="1977373"/>
            <a:chOff x="-1957834" y="1775119"/>
            <a:chExt cx="3248505" cy="2221486"/>
          </a:xfrm>
        </p:grpSpPr>
        <p:pic>
          <p:nvPicPr>
            <p:cNvPr id="34" name="图片 33" descr="屏幕剪辑">
              <a:extLst>
                <a:ext uri="{FF2B5EF4-FFF2-40B4-BE49-F238E27FC236}">
                  <a16:creationId xmlns:a16="http://schemas.microsoft.com/office/drawing/2014/main" id="{7EEC3FFF-AAF0-4227-BA99-FA658ADAA4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57834" y="1775119"/>
              <a:ext cx="3248505" cy="2221486"/>
            </a:xfrm>
            <a:prstGeom prst="rect">
              <a:avLst/>
            </a:prstGeom>
          </p:spPr>
        </p:pic>
        <p:cxnSp>
          <p:nvCxnSpPr>
            <p:cNvPr id="35" name="直接连接符 34">
              <a:extLst>
                <a:ext uri="{FF2B5EF4-FFF2-40B4-BE49-F238E27FC236}">
                  <a16:creationId xmlns:a16="http://schemas.microsoft.com/office/drawing/2014/main" id="{E5A4A366-BD2A-4C00-BA4B-408B446B8072}"/>
                </a:ext>
              </a:extLst>
            </p:cNvPr>
            <p:cNvCxnSpPr>
              <a:cxnSpLocks/>
            </p:cNvCxnSpPr>
            <p:nvPr/>
          </p:nvCxnSpPr>
          <p:spPr>
            <a:xfrm>
              <a:off x="-1957834" y="2890707"/>
              <a:ext cx="3240000" cy="0"/>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9" name="组合 38">
            <a:extLst>
              <a:ext uri="{FF2B5EF4-FFF2-40B4-BE49-F238E27FC236}">
                <a16:creationId xmlns:a16="http://schemas.microsoft.com/office/drawing/2014/main" id="{21BBA289-9A71-4195-8160-AE63D0EFB34D}"/>
              </a:ext>
            </a:extLst>
          </p:cNvPr>
          <p:cNvGrpSpPr>
            <a:grpSpLocks noChangeAspect="1"/>
          </p:cNvGrpSpPr>
          <p:nvPr/>
        </p:nvGrpSpPr>
        <p:grpSpPr>
          <a:xfrm>
            <a:off x="3624436" y="4806888"/>
            <a:ext cx="2934338" cy="1982880"/>
            <a:chOff x="-2033761" y="4633929"/>
            <a:chExt cx="3284005" cy="2219166"/>
          </a:xfrm>
        </p:grpSpPr>
        <p:pic>
          <p:nvPicPr>
            <p:cNvPr id="32" name="图片 31" descr="屏幕剪辑">
              <a:extLst>
                <a:ext uri="{FF2B5EF4-FFF2-40B4-BE49-F238E27FC236}">
                  <a16:creationId xmlns:a16="http://schemas.microsoft.com/office/drawing/2014/main" id="{47E477F2-2F44-4427-89B0-028EFE29C5F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33761" y="4633929"/>
              <a:ext cx="3248505" cy="2219166"/>
            </a:xfrm>
            <a:prstGeom prst="rect">
              <a:avLst/>
            </a:prstGeom>
          </p:spPr>
        </p:pic>
        <p:cxnSp>
          <p:nvCxnSpPr>
            <p:cNvPr id="36" name="直接连接符 35">
              <a:extLst>
                <a:ext uri="{FF2B5EF4-FFF2-40B4-BE49-F238E27FC236}">
                  <a16:creationId xmlns:a16="http://schemas.microsoft.com/office/drawing/2014/main" id="{50715792-3869-4545-94FF-6D11756F8846}"/>
                </a:ext>
              </a:extLst>
            </p:cNvPr>
            <p:cNvCxnSpPr/>
            <p:nvPr/>
          </p:nvCxnSpPr>
          <p:spPr>
            <a:xfrm>
              <a:off x="-2033761" y="5749608"/>
              <a:ext cx="3284005" cy="0"/>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42" name="图片 41" descr="屏幕剪辑">
            <a:extLst>
              <a:ext uri="{FF2B5EF4-FFF2-40B4-BE49-F238E27FC236}">
                <a16:creationId xmlns:a16="http://schemas.microsoft.com/office/drawing/2014/main" id="{7FC68EA0-2BEA-40A4-978B-ECB788F7AA1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40067" y="4815808"/>
            <a:ext cx="2429280" cy="2256321"/>
          </a:xfrm>
          <a:prstGeom prst="rect">
            <a:avLst/>
          </a:prstGeom>
        </p:spPr>
      </p:pic>
      <p:pic>
        <p:nvPicPr>
          <p:cNvPr id="44" name="图片 43" descr="屏幕剪辑">
            <a:extLst>
              <a:ext uri="{FF2B5EF4-FFF2-40B4-BE49-F238E27FC236}">
                <a16:creationId xmlns:a16="http://schemas.microsoft.com/office/drawing/2014/main" id="{EC518953-8CF5-4CFA-A690-590ECA65F64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40067" y="1685233"/>
            <a:ext cx="2447057" cy="2283400"/>
          </a:xfrm>
          <a:prstGeom prst="rect">
            <a:avLst/>
          </a:prstGeom>
        </p:spPr>
      </p:pic>
      <p:sp>
        <p:nvSpPr>
          <p:cNvPr id="47" name="灯片编号占位符 46">
            <a:extLst>
              <a:ext uri="{FF2B5EF4-FFF2-40B4-BE49-F238E27FC236}">
                <a16:creationId xmlns:a16="http://schemas.microsoft.com/office/drawing/2014/main" id="{001A53AC-A2F7-4CA2-91EE-8DFD71216B50}"/>
              </a:ext>
            </a:extLst>
          </p:cNvPr>
          <p:cNvSpPr>
            <a:spLocks noGrp="1"/>
          </p:cNvSpPr>
          <p:nvPr>
            <p:ph type="sldNum" sz="quarter" idx="12"/>
          </p:nvPr>
        </p:nvSpPr>
        <p:spPr>
          <a:xfrm>
            <a:off x="8064971" y="7072129"/>
            <a:ext cx="2520315" cy="402567"/>
          </a:xfrm>
        </p:spPr>
        <p:txBody>
          <a:bodyPr/>
          <a:lstStyle/>
          <a:p>
            <a:fld id="{0C913308-F349-4B6D-A68A-DD1791B4A57B}" type="slidenum">
              <a:rPr lang="zh-CN" altLang="en-US" sz="2000" b="1" smtClean="0">
                <a:latin typeface="Gill Sans MT" panose="020B0502020104020203" pitchFamily="34" charset="0"/>
              </a:rPr>
              <a:t>14</a:t>
            </a:fld>
            <a:endParaRPr lang="zh-CN" altLang="en-US" sz="2000" b="1" dirty="0">
              <a:latin typeface="Gill Sans MT" panose="020B0502020104020203" pitchFamily="34" charset="0"/>
            </a:endParaRPr>
          </a:p>
        </p:txBody>
      </p:sp>
      <p:sp>
        <p:nvSpPr>
          <p:cNvPr id="25" name="文本框 24">
            <a:extLst>
              <a:ext uri="{FF2B5EF4-FFF2-40B4-BE49-F238E27FC236}">
                <a16:creationId xmlns:a16="http://schemas.microsoft.com/office/drawing/2014/main" id="{AE99C0C8-7E5B-4F75-8EE8-D4402CD346CD}"/>
              </a:ext>
            </a:extLst>
          </p:cNvPr>
          <p:cNvSpPr txBox="1"/>
          <p:nvPr/>
        </p:nvSpPr>
        <p:spPr>
          <a:xfrm>
            <a:off x="1212063" y="3626375"/>
            <a:ext cx="2891536" cy="461665"/>
          </a:xfrm>
          <a:prstGeom prst="rect">
            <a:avLst/>
          </a:prstGeom>
          <a:noFill/>
        </p:spPr>
        <p:txBody>
          <a:bodyPr wrap="square" rtlCol="0">
            <a:spAutoFit/>
          </a:bodyPr>
          <a:lstStyle/>
          <a:p>
            <a:r>
              <a:rPr lang="en-US" altLang="zh-CN" sz="2400" dirty="0">
                <a:latin typeface="Gill Sans MT" panose="020B0502020104020203" pitchFamily="34" charset="0"/>
              </a:rPr>
              <a:t>Velocity field by BEM</a:t>
            </a:r>
            <a:endParaRPr lang="zh-CN" altLang="en-US" sz="2400" dirty="0">
              <a:latin typeface="Gill Sans MT" panose="020B0502020104020203" pitchFamily="34" charset="0"/>
            </a:endParaRPr>
          </a:p>
        </p:txBody>
      </p:sp>
      <p:sp>
        <p:nvSpPr>
          <p:cNvPr id="26" name="文本框 25">
            <a:extLst>
              <a:ext uri="{FF2B5EF4-FFF2-40B4-BE49-F238E27FC236}">
                <a16:creationId xmlns:a16="http://schemas.microsoft.com/office/drawing/2014/main" id="{F4DFD78D-346E-4E4D-B8A8-ED9DBA5CC763}"/>
              </a:ext>
            </a:extLst>
          </p:cNvPr>
          <p:cNvSpPr txBox="1"/>
          <p:nvPr/>
        </p:nvSpPr>
        <p:spPr>
          <a:xfrm>
            <a:off x="1229058" y="6750366"/>
            <a:ext cx="2934338" cy="461665"/>
          </a:xfrm>
          <a:prstGeom prst="rect">
            <a:avLst/>
          </a:prstGeom>
          <a:noFill/>
        </p:spPr>
        <p:txBody>
          <a:bodyPr wrap="square" rtlCol="0">
            <a:spAutoFit/>
          </a:bodyPr>
          <a:lstStyle/>
          <a:p>
            <a:r>
              <a:rPr lang="en-US" altLang="zh-CN" sz="2400" dirty="0">
                <a:latin typeface="Gill Sans MT" panose="020B0502020104020203" pitchFamily="34" charset="0"/>
              </a:rPr>
              <a:t>Velocity field by BEM</a:t>
            </a:r>
            <a:endParaRPr lang="zh-CN" altLang="en-US" sz="2400" dirty="0">
              <a:latin typeface="Gill Sans MT" panose="020B0502020104020203" pitchFamily="34" charset="0"/>
            </a:endParaRPr>
          </a:p>
        </p:txBody>
      </p:sp>
      <p:pic>
        <p:nvPicPr>
          <p:cNvPr id="5" name="Picture 4">
            <a:extLst>
              <a:ext uri="{FF2B5EF4-FFF2-40B4-BE49-F238E27FC236}">
                <a16:creationId xmlns:a16="http://schemas.microsoft.com/office/drawing/2014/main" id="{9EB2B13A-4E85-4E1F-A8AA-FFB8C572E01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773482" y="1422933"/>
            <a:ext cx="3744001" cy="2808000"/>
          </a:xfrm>
          <a:prstGeom prst="rect">
            <a:avLst/>
          </a:prstGeom>
        </p:spPr>
      </p:pic>
      <p:pic>
        <p:nvPicPr>
          <p:cNvPr id="8" name="Picture 7">
            <a:extLst>
              <a:ext uri="{FF2B5EF4-FFF2-40B4-BE49-F238E27FC236}">
                <a16:creationId xmlns:a16="http://schemas.microsoft.com/office/drawing/2014/main" id="{E6F10B20-D97D-4A40-B600-CF218BBF9F8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773482" y="4512914"/>
            <a:ext cx="3744000" cy="2808000"/>
          </a:xfrm>
          <a:prstGeom prst="rect">
            <a:avLst/>
          </a:prstGeom>
        </p:spPr>
      </p:pic>
      <p:grpSp>
        <p:nvGrpSpPr>
          <p:cNvPr id="15" name="Group 14">
            <a:extLst>
              <a:ext uri="{FF2B5EF4-FFF2-40B4-BE49-F238E27FC236}">
                <a16:creationId xmlns:a16="http://schemas.microsoft.com/office/drawing/2014/main" id="{EB844E76-E8E1-4BAA-AF9B-3FBED7659082}"/>
              </a:ext>
            </a:extLst>
          </p:cNvPr>
          <p:cNvGrpSpPr>
            <a:grpSpLocks noChangeAspect="1"/>
          </p:cNvGrpSpPr>
          <p:nvPr/>
        </p:nvGrpSpPr>
        <p:grpSpPr>
          <a:xfrm>
            <a:off x="4847621" y="3037528"/>
            <a:ext cx="793726" cy="790426"/>
            <a:chOff x="-1231109" y="1292568"/>
            <a:chExt cx="903426" cy="899669"/>
          </a:xfrm>
        </p:grpSpPr>
        <p:cxnSp>
          <p:nvCxnSpPr>
            <p:cNvPr id="7" name="Straight Arrow Connector 6">
              <a:extLst>
                <a:ext uri="{FF2B5EF4-FFF2-40B4-BE49-F238E27FC236}">
                  <a16:creationId xmlns:a16="http://schemas.microsoft.com/office/drawing/2014/main" id="{0531B1B8-CEC5-425C-99AC-003824852CF5}"/>
                </a:ext>
              </a:extLst>
            </p:cNvPr>
            <p:cNvCxnSpPr/>
            <p:nvPr/>
          </p:nvCxnSpPr>
          <p:spPr>
            <a:xfrm flipV="1">
              <a:off x="-1224061" y="1479309"/>
              <a:ext cx="0" cy="573130"/>
            </a:xfrm>
            <a:prstGeom prst="straightConnector1">
              <a:avLst/>
            </a:prstGeom>
            <a:ln w="34925">
              <a:tailEnd type="triangle"/>
            </a:ln>
          </p:spPr>
          <p:style>
            <a:lnRef idx="3">
              <a:schemeClr val="dk1"/>
            </a:lnRef>
            <a:fillRef idx="0">
              <a:schemeClr val="dk1"/>
            </a:fillRef>
            <a:effectRef idx="2">
              <a:schemeClr val="dk1"/>
            </a:effectRef>
            <a:fontRef idx="minor">
              <a:schemeClr val="tx1"/>
            </a:fontRef>
          </p:style>
        </p:cxnSp>
        <p:cxnSp>
          <p:nvCxnSpPr>
            <p:cNvPr id="10" name="Straight Arrow Connector 9">
              <a:extLst>
                <a:ext uri="{FF2B5EF4-FFF2-40B4-BE49-F238E27FC236}">
                  <a16:creationId xmlns:a16="http://schemas.microsoft.com/office/drawing/2014/main" id="{F54094E8-362B-4B0C-83FE-641D6F0EC9F4}"/>
                </a:ext>
              </a:extLst>
            </p:cNvPr>
            <p:cNvCxnSpPr/>
            <p:nvPr/>
          </p:nvCxnSpPr>
          <p:spPr>
            <a:xfrm>
              <a:off x="-1224061" y="2052439"/>
              <a:ext cx="576000" cy="0"/>
            </a:xfrm>
            <a:prstGeom prst="straightConnector1">
              <a:avLst/>
            </a:prstGeom>
            <a:ln w="34925">
              <a:tailEnd type="triangle"/>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75222F33-245B-48F0-84DF-082F405AC0D2}"/>
                </a:ext>
              </a:extLst>
            </p:cNvPr>
            <p:cNvSpPr txBox="1"/>
            <p:nvPr/>
          </p:nvSpPr>
          <p:spPr>
            <a:xfrm>
              <a:off x="-1231109" y="1292568"/>
              <a:ext cx="648064" cy="400110"/>
            </a:xfrm>
            <a:prstGeom prst="rect">
              <a:avLst/>
            </a:prstGeom>
            <a:noFill/>
          </p:spPr>
          <p:txBody>
            <a:bodyPr wrap="square" rtlCol="0">
              <a:spAutoFit/>
            </a:bodyPr>
            <a:lstStyle/>
            <a:p>
              <a:r>
                <a:rPr lang="en-US" altLang="zh-CN" dirty="0"/>
                <a:t>y</a:t>
              </a:r>
              <a:endParaRPr lang="zh-CN" altLang="en-US" dirty="0"/>
            </a:p>
          </p:txBody>
        </p:sp>
        <p:sp>
          <p:nvSpPr>
            <p:cNvPr id="14" name="TextBox 13">
              <a:extLst>
                <a:ext uri="{FF2B5EF4-FFF2-40B4-BE49-F238E27FC236}">
                  <a16:creationId xmlns:a16="http://schemas.microsoft.com/office/drawing/2014/main" id="{B3FD3716-05EA-4F09-BB8B-7786815D2102}"/>
                </a:ext>
              </a:extLst>
            </p:cNvPr>
            <p:cNvSpPr txBox="1"/>
            <p:nvPr/>
          </p:nvSpPr>
          <p:spPr>
            <a:xfrm>
              <a:off x="-687698" y="1792127"/>
              <a:ext cx="360015" cy="400110"/>
            </a:xfrm>
            <a:prstGeom prst="rect">
              <a:avLst/>
            </a:prstGeom>
            <a:noFill/>
          </p:spPr>
          <p:txBody>
            <a:bodyPr wrap="square" rtlCol="0">
              <a:spAutoFit/>
            </a:bodyPr>
            <a:lstStyle/>
            <a:p>
              <a:r>
                <a:rPr lang="en-US" altLang="zh-CN" dirty="0"/>
                <a:t>x</a:t>
              </a:r>
              <a:endParaRPr lang="zh-CN" altLang="en-US" dirty="0"/>
            </a:p>
          </p:txBody>
        </p:sp>
      </p:grpSp>
      <p:grpSp>
        <p:nvGrpSpPr>
          <p:cNvPr id="29" name="Group 28">
            <a:extLst>
              <a:ext uri="{FF2B5EF4-FFF2-40B4-BE49-F238E27FC236}">
                <a16:creationId xmlns:a16="http://schemas.microsoft.com/office/drawing/2014/main" id="{528DB76C-1E41-4C0D-B332-DB30A087AE4E}"/>
              </a:ext>
            </a:extLst>
          </p:cNvPr>
          <p:cNvGrpSpPr>
            <a:grpSpLocks noChangeAspect="1"/>
          </p:cNvGrpSpPr>
          <p:nvPr/>
        </p:nvGrpSpPr>
        <p:grpSpPr>
          <a:xfrm>
            <a:off x="4900968" y="6010237"/>
            <a:ext cx="793726" cy="790426"/>
            <a:chOff x="-1231109" y="1292568"/>
            <a:chExt cx="903426" cy="899669"/>
          </a:xfrm>
        </p:grpSpPr>
        <p:cxnSp>
          <p:nvCxnSpPr>
            <p:cNvPr id="30" name="Straight Arrow Connector 29">
              <a:extLst>
                <a:ext uri="{FF2B5EF4-FFF2-40B4-BE49-F238E27FC236}">
                  <a16:creationId xmlns:a16="http://schemas.microsoft.com/office/drawing/2014/main" id="{D770F307-1018-4EC3-91ED-C1452CE1A8D7}"/>
                </a:ext>
              </a:extLst>
            </p:cNvPr>
            <p:cNvCxnSpPr/>
            <p:nvPr/>
          </p:nvCxnSpPr>
          <p:spPr>
            <a:xfrm flipV="1">
              <a:off x="-1224061" y="1479309"/>
              <a:ext cx="0" cy="573130"/>
            </a:xfrm>
            <a:prstGeom prst="straightConnector1">
              <a:avLst/>
            </a:prstGeom>
            <a:ln w="34925">
              <a:tailEnd type="triangle"/>
            </a:ln>
          </p:spPr>
          <p:style>
            <a:lnRef idx="3">
              <a:schemeClr val="dk1"/>
            </a:lnRef>
            <a:fillRef idx="0">
              <a:schemeClr val="dk1"/>
            </a:fillRef>
            <a:effectRef idx="2">
              <a:schemeClr val="dk1"/>
            </a:effectRef>
            <a:fontRef idx="minor">
              <a:schemeClr val="tx1"/>
            </a:fontRef>
          </p:style>
        </p:cxnSp>
        <p:cxnSp>
          <p:nvCxnSpPr>
            <p:cNvPr id="31" name="Straight Arrow Connector 30">
              <a:extLst>
                <a:ext uri="{FF2B5EF4-FFF2-40B4-BE49-F238E27FC236}">
                  <a16:creationId xmlns:a16="http://schemas.microsoft.com/office/drawing/2014/main" id="{D26CFDFB-0D40-48F2-9197-0864C8CE50A3}"/>
                </a:ext>
              </a:extLst>
            </p:cNvPr>
            <p:cNvCxnSpPr/>
            <p:nvPr/>
          </p:nvCxnSpPr>
          <p:spPr>
            <a:xfrm>
              <a:off x="-1224061" y="2052439"/>
              <a:ext cx="576000" cy="0"/>
            </a:xfrm>
            <a:prstGeom prst="straightConnector1">
              <a:avLst/>
            </a:prstGeom>
            <a:ln w="34925">
              <a:tailEnd type="triangle"/>
            </a:ln>
          </p:spPr>
          <p:style>
            <a:lnRef idx="3">
              <a:schemeClr val="dk1"/>
            </a:lnRef>
            <a:fillRef idx="0">
              <a:schemeClr val="dk1"/>
            </a:fillRef>
            <a:effectRef idx="2">
              <a:schemeClr val="dk1"/>
            </a:effectRef>
            <a:fontRef idx="minor">
              <a:schemeClr val="tx1"/>
            </a:fontRef>
          </p:style>
        </p:cxnSp>
        <p:sp>
          <p:nvSpPr>
            <p:cNvPr id="33" name="TextBox 32">
              <a:extLst>
                <a:ext uri="{FF2B5EF4-FFF2-40B4-BE49-F238E27FC236}">
                  <a16:creationId xmlns:a16="http://schemas.microsoft.com/office/drawing/2014/main" id="{282440F2-1FFC-4870-8FF2-1286DE57FE35}"/>
                </a:ext>
              </a:extLst>
            </p:cNvPr>
            <p:cNvSpPr txBox="1"/>
            <p:nvPr/>
          </p:nvSpPr>
          <p:spPr>
            <a:xfrm>
              <a:off x="-1231109" y="1292568"/>
              <a:ext cx="648064" cy="400110"/>
            </a:xfrm>
            <a:prstGeom prst="rect">
              <a:avLst/>
            </a:prstGeom>
            <a:noFill/>
          </p:spPr>
          <p:txBody>
            <a:bodyPr wrap="square" rtlCol="0">
              <a:spAutoFit/>
            </a:bodyPr>
            <a:lstStyle/>
            <a:p>
              <a:r>
                <a:rPr lang="en-US" altLang="zh-CN" dirty="0"/>
                <a:t>y</a:t>
              </a:r>
              <a:endParaRPr lang="zh-CN" altLang="en-US" dirty="0"/>
            </a:p>
          </p:txBody>
        </p:sp>
        <p:sp>
          <p:nvSpPr>
            <p:cNvPr id="37" name="TextBox 36">
              <a:extLst>
                <a:ext uri="{FF2B5EF4-FFF2-40B4-BE49-F238E27FC236}">
                  <a16:creationId xmlns:a16="http://schemas.microsoft.com/office/drawing/2014/main" id="{71D53869-C8FD-4E2D-B9F5-5B7C870F5BC1}"/>
                </a:ext>
              </a:extLst>
            </p:cNvPr>
            <p:cNvSpPr txBox="1"/>
            <p:nvPr/>
          </p:nvSpPr>
          <p:spPr>
            <a:xfrm>
              <a:off x="-687698" y="1792127"/>
              <a:ext cx="360015" cy="400110"/>
            </a:xfrm>
            <a:prstGeom prst="rect">
              <a:avLst/>
            </a:prstGeom>
            <a:noFill/>
          </p:spPr>
          <p:txBody>
            <a:bodyPr wrap="square" rtlCol="0">
              <a:spAutoFit/>
            </a:bodyPr>
            <a:lstStyle/>
            <a:p>
              <a:r>
                <a:rPr lang="en-US" altLang="zh-CN" dirty="0"/>
                <a:t>x</a:t>
              </a:r>
              <a:endParaRPr lang="zh-CN" altLang="en-US" dirty="0"/>
            </a:p>
          </p:txBody>
        </p:sp>
      </p:grpSp>
    </p:spTree>
    <p:extLst>
      <p:ext uri="{BB962C8B-B14F-4D97-AF65-F5344CB8AC3E}">
        <p14:creationId xmlns:p14="http://schemas.microsoft.com/office/powerpoint/2010/main" val="21583648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A74872-AB54-4A58-B2C1-5FC73C4DA6CD}"/>
              </a:ext>
            </a:extLst>
          </p:cNvPr>
          <p:cNvSpPr>
            <a:spLocks noGrp="1"/>
          </p:cNvSpPr>
          <p:nvPr>
            <p:ph type="title"/>
          </p:nvPr>
        </p:nvSpPr>
        <p:spPr>
          <a:xfrm>
            <a:off x="40972" y="41729"/>
            <a:ext cx="10621249" cy="1260211"/>
          </a:xfrm>
        </p:spPr>
        <p:txBody>
          <a:bodyPr>
            <a:normAutofit/>
          </a:bodyPr>
          <a:lstStyle/>
          <a:p>
            <a:r>
              <a:rPr lang="en-US" altLang="zh-CN" sz="3200" b="1" dirty="0">
                <a:latin typeface="Gill Sans MT" panose="020B0502020104020203" pitchFamily="34" charset="0"/>
              </a:rPr>
              <a:t>Validation of Cell Deformation and Transit Time against Experiments</a:t>
            </a:r>
            <a:endParaRPr lang="zh-CN" altLang="en-US" sz="3200" b="1" dirty="0">
              <a:latin typeface="Gill Sans MT" panose="020B0502020104020203" pitchFamily="34" charset="0"/>
            </a:endParaRPr>
          </a:p>
        </p:txBody>
      </p:sp>
      <p:grpSp>
        <p:nvGrpSpPr>
          <p:cNvPr id="9" name="Group 8">
            <a:extLst>
              <a:ext uri="{FF2B5EF4-FFF2-40B4-BE49-F238E27FC236}">
                <a16:creationId xmlns:a16="http://schemas.microsoft.com/office/drawing/2014/main" id="{6B981CF4-4F7D-4249-8495-66330BE2FE1F}"/>
              </a:ext>
            </a:extLst>
          </p:cNvPr>
          <p:cNvGrpSpPr>
            <a:grpSpLocks noChangeAspect="1"/>
          </p:cNvGrpSpPr>
          <p:nvPr/>
        </p:nvGrpSpPr>
        <p:grpSpPr>
          <a:xfrm>
            <a:off x="638847" y="3024132"/>
            <a:ext cx="9425498" cy="1094617"/>
            <a:chOff x="1776000" y="189000"/>
            <a:chExt cx="6929160" cy="804708"/>
          </a:xfrm>
        </p:grpSpPr>
        <p:pic>
          <p:nvPicPr>
            <p:cNvPr id="10" name="Picture 9">
              <a:extLst>
                <a:ext uri="{FF2B5EF4-FFF2-40B4-BE49-F238E27FC236}">
                  <a16:creationId xmlns:a16="http://schemas.microsoft.com/office/drawing/2014/main" id="{DE405A8A-EB15-432F-87CF-D71A7ECA18C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69200" y="189000"/>
              <a:ext cx="1356360" cy="563880"/>
            </a:xfrm>
            <a:prstGeom prst="rect">
              <a:avLst/>
            </a:prstGeom>
          </p:spPr>
        </p:pic>
        <p:pic>
          <p:nvPicPr>
            <p:cNvPr id="11" name="Picture 10">
              <a:extLst>
                <a:ext uri="{FF2B5EF4-FFF2-40B4-BE49-F238E27FC236}">
                  <a16:creationId xmlns:a16="http://schemas.microsoft.com/office/drawing/2014/main" id="{D6B975DE-3031-42D8-A7DD-27DCC3B6747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776000" y="189000"/>
              <a:ext cx="1356360" cy="563880"/>
            </a:xfrm>
            <a:prstGeom prst="rect">
              <a:avLst/>
            </a:prstGeom>
          </p:spPr>
        </p:pic>
        <p:pic>
          <p:nvPicPr>
            <p:cNvPr id="12" name="Picture 11">
              <a:extLst>
                <a:ext uri="{FF2B5EF4-FFF2-40B4-BE49-F238E27FC236}">
                  <a16:creationId xmlns:a16="http://schemas.microsoft.com/office/drawing/2014/main" id="{5F014E81-4BAE-4DB3-A4D1-0E3A4A086F3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62400" y="189000"/>
              <a:ext cx="1356360" cy="563880"/>
            </a:xfrm>
            <a:prstGeom prst="rect">
              <a:avLst/>
            </a:prstGeom>
          </p:spPr>
        </p:pic>
        <p:pic>
          <p:nvPicPr>
            <p:cNvPr id="13" name="Picture 12">
              <a:extLst>
                <a:ext uri="{FF2B5EF4-FFF2-40B4-BE49-F238E27FC236}">
                  <a16:creationId xmlns:a16="http://schemas.microsoft.com/office/drawing/2014/main" id="{1D4620C5-267F-47C9-A1B3-AD4134E26A0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955600" y="189000"/>
              <a:ext cx="1356360" cy="563880"/>
            </a:xfrm>
            <a:prstGeom prst="rect">
              <a:avLst/>
            </a:prstGeom>
          </p:spPr>
        </p:pic>
        <p:pic>
          <p:nvPicPr>
            <p:cNvPr id="14" name="Picture 13">
              <a:extLst>
                <a:ext uri="{FF2B5EF4-FFF2-40B4-BE49-F238E27FC236}">
                  <a16:creationId xmlns:a16="http://schemas.microsoft.com/office/drawing/2014/main" id="{2B287D5B-4E5E-4A59-B77C-7288267A870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348800" y="189000"/>
              <a:ext cx="1356360" cy="563880"/>
            </a:xfrm>
            <a:prstGeom prst="rect">
              <a:avLst/>
            </a:prstGeom>
          </p:spPr>
        </p:pic>
        <p:sp>
          <p:nvSpPr>
            <p:cNvPr id="15" name="TextBox 14">
              <a:extLst>
                <a:ext uri="{FF2B5EF4-FFF2-40B4-BE49-F238E27FC236}">
                  <a16:creationId xmlns:a16="http://schemas.microsoft.com/office/drawing/2014/main" id="{9E29584A-9EB5-4AC2-8BAD-05AA07265711}"/>
                </a:ext>
              </a:extLst>
            </p:cNvPr>
            <p:cNvSpPr txBox="1"/>
            <p:nvPr/>
          </p:nvSpPr>
          <p:spPr>
            <a:xfrm>
              <a:off x="1919763" y="704170"/>
              <a:ext cx="1070950" cy="264726"/>
            </a:xfrm>
            <a:prstGeom prst="rect">
              <a:avLst/>
            </a:prstGeom>
            <a:noFill/>
          </p:spPr>
          <p:txBody>
            <a:bodyPr wrap="square" rtlCol="0">
              <a:spAutoFit/>
            </a:bodyPr>
            <a:lstStyle/>
            <a:p>
              <a:pPr algn="ctr"/>
              <a:r>
                <a:rPr lang="en-US" altLang="zh-CN" sz="1800" dirty="0">
                  <a:latin typeface="Gill Sans MT" panose="020B0502020104020203" pitchFamily="34" charset="0"/>
                  <a:cs typeface="Times New Roman" panose="02020603050405020304" pitchFamily="18" charset="0"/>
                </a:rPr>
                <a:t>t = 0s</a:t>
              </a:r>
              <a:endParaRPr lang="zh-CN" altLang="en-US" sz="1800" dirty="0">
                <a:latin typeface="Gill Sans MT" panose="020B0502020104020203" pitchFamily="34" charset="0"/>
                <a:cs typeface="Times New Roman" panose="02020603050405020304" pitchFamily="18" charset="0"/>
              </a:endParaRPr>
            </a:p>
          </p:txBody>
        </p:sp>
        <p:sp>
          <p:nvSpPr>
            <p:cNvPr id="16" name="TextBox 15">
              <a:extLst>
                <a:ext uri="{FF2B5EF4-FFF2-40B4-BE49-F238E27FC236}">
                  <a16:creationId xmlns:a16="http://schemas.microsoft.com/office/drawing/2014/main" id="{6E283AF5-96E3-4C2B-B38D-8180112F7127}"/>
                </a:ext>
              </a:extLst>
            </p:cNvPr>
            <p:cNvSpPr txBox="1"/>
            <p:nvPr/>
          </p:nvSpPr>
          <p:spPr>
            <a:xfrm>
              <a:off x="3145069" y="728982"/>
              <a:ext cx="1413431" cy="264726"/>
            </a:xfrm>
            <a:prstGeom prst="rect">
              <a:avLst/>
            </a:prstGeom>
            <a:noFill/>
          </p:spPr>
          <p:txBody>
            <a:bodyPr wrap="square" rtlCol="0">
              <a:spAutoFit/>
            </a:bodyPr>
            <a:lstStyle/>
            <a:p>
              <a:pPr algn="ctr"/>
              <a:r>
                <a:rPr lang="en-US" altLang="zh-CN" sz="1800" dirty="0">
                  <a:latin typeface="Gill Sans MT" panose="020B0502020104020203" pitchFamily="34" charset="0"/>
                  <a:cs typeface="Times New Roman" panose="02020603050405020304" pitchFamily="18" charset="0"/>
                </a:rPr>
                <a:t>t = 0.0016s</a:t>
              </a:r>
              <a:endParaRPr lang="zh-CN" altLang="en-US" sz="1800" dirty="0">
                <a:latin typeface="Gill Sans MT" panose="020B0502020104020203" pitchFamily="34" charset="0"/>
                <a:cs typeface="Times New Roman" panose="02020603050405020304" pitchFamily="18" charset="0"/>
              </a:endParaRPr>
            </a:p>
          </p:txBody>
        </p:sp>
        <p:sp>
          <p:nvSpPr>
            <p:cNvPr id="17" name="TextBox 16">
              <a:extLst>
                <a:ext uri="{FF2B5EF4-FFF2-40B4-BE49-F238E27FC236}">
                  <a16:creationId xmlns:a16="http://schemas.microsoft.com/office/drawing/2014/main" id="{13A211CE-B23B-4EEA-B043-F173AE40479A}"/>
                </a:ext>
              </a:extLst>
            </p:cNvPr>
            <p:cNvSpPr txBox="1"/>
            <p:nvPr/>
          </p:nvSpPr>
          <p:spPr>
            <a:xfrm>
              <a:off x="4624191" y="728982"/>
              <a:ext cx="1220290" cy="264726"/>
            </a:xfrm>
            <a:prstGeom prst="rect">
              <a:avLst/>
            </a:prstGeom>
            <a:noFill/>
          </p:spPr>
          <p:txBody>
            <a:bodyPr wrap="square" rtlCol="0">
              <a:spAutoFit/>
            </a:bodyPr>
            <a:lstStyle/>
            <a:p>
              <a:pPr algn="ctr"/>
              <a:r>
                <a:rPr lang="en-US" altLang="zh-CN" sz="1800" dirty="0">
                  <a:latin typeface="Gill Sans MT" panose="020B0502020104020203" pitchFamily="34" charset="0"/>
                  <a:cs typeface="Times New Roman" panose="02020603050405020304" pitchFamily="18" charset="0"/>
                </a:rPr>
                <a:t>t = 0.0076s</a:t>
              </a:r>
              <a:endParaRPr lang="zh-CN" altLang="en-US" sz="1800" dirty="0">
                <a:latin typeface="Gill Sans MT" panose="020B0502020104020203" pitchFamily="34" charset="0"/>
                <a:cs typeface="Times New Roman" panose="02020603050405020304" pitchFamily="18" charset="0"/>
              </a:endParaRPr>
            </a:p>
          </p:txBody>
        </p:sp>
        <p:sp>
          <p:nvSpPr>
            <p:cNvPr id="18" name="TextBox 17">
              <a:extLst>
                <a:ext uri="{FF2B5EF4-FFF2-40B4-BE49-F238E27FC236}">
                  <a16:creationId xmlns:a16="http://schemas.microsoft.com/office/drawing/2014/main" id="{647523AD-77EA-45DC-AD80-0087D64714B0}"/>
                </a:ext>
              </a:extLst>
            </p:cNvPr>
            <p:cNvSpPr txBox="1"/>
            <p:nvPr/>
          </p:nvSpPr>
          <p:spPr>
            <a:xfrm>
              <a:off x="5947167" y="728982"/>
              <a:ext cx="1356360" cy="264726"/>
            </a:xfrm>
            <a:prstGeom prst="rect">
              <a:avLst/>
            </a:prstGeom>
            <a:noFill/>
          </p:spPr>
          <p:txBody>
            <a:bodyPr wrap="square" rtlCol="0">
              <a:spAutoFit/>
            </a:bodyPr>
            <a:lstStyle/>
            <a:p>
              <a:pPr algn="ctr"/>
              <a:r>
                <a:rPr lang="en-US" altLang="zh-CN" sz="1800" dirty="0">
                  <a:latin typeface="Gill Sans MT" panose="020B0502020104020203" pitchFamily="34" charset="0"/>
                  <a:cs typeface="Times New Roman" panose="02020603050405020304" pitchFamily="18" charset="0"/>
                </a:rPr>
                <a:t>t = 0.0126s</a:t>
              </a:r>
              <a:endParaRPr lang="zh-CN" altLang="en-US" sz="1800" dirty="0">
                <a:latin typeface="Gill Sans MT" panose="020B0502020104020203" pitchFamily="34" charset="0"/>
                <a:cs typeface="Times New Roman" panose="02020603050405020304" pitchFamily="18" charset="0"/>
              </a:endParaRPr>
            </a:p>
          </p:txBody>
        </p:sp>
        <p:sp>
          <p:nvSpPr>
            <p:cNvPr id="19" name="TextBox 18">
              <a:extLst>
                <a:ext uri="{FF2B5EF4-FFF2-40B4-BE49-F238E27FC236}">
                  <a16:creationId xmlns:a16="http://schemas.microsoft.com/office/drawing/2014/main" id="{391B5AD5-13B9-4194-A1D5-35D09910A41B}"/>
                </a:ext>
              </a:extLst>
            </p:cNvPr>
            <p:cNvSpPr txBox="1"/>
            <p:nvPr/>
          </p:nvSpPr>
          <p:spPr>
            <a:xfrm>
              <a:off x="7348800" y="728982"/>
              <a:ext cx="1356360" cy="264726"/>
            </a:xfrm>
            <a:prstGeom prst="rect">
              <a:avLst/>
            </a:prstGeom>
            <a:noFill/>
          </p:spPr>
          <p:txBody>
            <a:bodyPr wrap="square" rtlCol="0">
              <a:spAutoFit/>
            </a:bodyPr>
            <a:lstStyle/>
            <a:p>
              <a:pPr algn="ctr"/>
              <a:r>
                <a:rPr lang="en-US" altLang="zh-CN" sz="1800" dirty="0">
                  <a:latin typeface="Gill Sans MT" panose="020B0502020104020203" pitchFamily="34" charset="0"/>
                  <a:cs typeface="Times New Roman" panose="02020603050405020304" pitchFamily="18" charset="0"/>
                </a:rPr>
                <a:t>t = 0.0176s</a:t>
              </a:r>
              <a:endParaRPr lang="zh-CN" altLang="en-US" sz="1800" dirty="0">
                <a:latin typeface="Gill Sans MT" panose="020B0502020104020203" pitchFamily="34" charset="0"/>
                <a:cs typeface="Times New Roman" panose="02020603050405020304" pitchFamily="18" charset="0"/>
              </a:endParaRPr>
            </a:p>
          </p:txBody>
        </p:sp>
      </p:grpSp>
      <p:grpSp>
        <p:nvGrpSpPr>
          <p:cNvPr id="20" name="Group 19">
            <a:extLst>
              <a:ext uri="{FF2B5EF4-FFF2-40B4-BE49-F238E27FC236}">
                <a16:creationId xmlns:a16="http://schemas.microsoft.com/office/drawing/2014/main" id="{B886E97B-CC3E-4294-95B4-27481FBBCF1C}"/>
              </a:ext>
            </a:extLst>
          </p:cNvPr>
          <p:cNvGrpSpPr>
            <a:grpSpLocks noChangeAspect="1"/>
          </p:cNvGrpSpPr>
          <p:nvPr/>
        </p:nvGrpSpPr>
        <p:grpSpPr>
          <a:xfrm>
            <a:off x="895793" y="4117490"/>
            <a:ext cx="8784386" cy="1201202"/>
            <a:chOff x="1776000" y="1629000"/>
            <a:chExt cx="8064960" cy="1102825"/>
          </a:xfrm>
        </p:grpSpPr>
        <p:pic>
          <p:nvPicPr>
            <p:cNvPr id="21" name="Picture 20">
              <a:extLst>
                <a:ext uri="{FF2B5EF4-FFF2-40B4-BE49-F238E27FC236}">
                  <a16:creationId xmlns:a16="http://schemas.microsoft.com/office/drawing/2014/main" id="{E932619C-6B3F-4213-8BFC-CD74E812092D}"/>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776000" y="1629000"/>
              <a:ext cx="1584960" cy="883920"/>
            </a:xfrm>
            <a:prstGeom prst="rect">
              <a:avLst/>
            </a:prstGeom>
          </p:spPr>
        </p:pic>
        <p:pic>
          <p:nvPicPr>
            <p:cNvPr id="22" name="Picture 21">
              <a:extLst>
                <a:ext uri="{FF2B5EF4-FFF2-40B4-BE49-F238E27FC236}">
                  <a16:creationId xmlns:a16="http://schemas.microsoft.com/office/drawing/2014/main" id="{1C15A5E5-97B1-42BE-A55C-AFAC452F6D7E}"/>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396000" y="1629000"/>
              <a:ext cx="1584960" cy="883920"/>
            </a:xfrm>
            <a:prstGeom prst="rect">
              <a:avLst/>
            </a:prstGeom>
          </p:spPr>
        </p:pic>
        <p:pic>
          <p:nvPicPr>
            <p:cNvPr id="23" name="Picture 22">
              <a:extLst>
                <a:ext uri="{FF2B5EF4-FFF2-40B4-BE49-F238E27FC236}">
                  <a16:creationId xmlns:a16="http://schemas.microsoft.com/office/drawing/2014/main" id="{78DC53E4-892E-4C8E-AABE-0753B62A1615}"/>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999341" y="1629000"/>
              <a:ext cx="1584960" cy="883920"/>
            </a:xfrm>
            <a:prstGeom prst="rect">
              <a:avLst/>
            </a:prstGeom>
          </p:spPr>
        </p:pic>
        <p:pic>
          <p:nvPicPr>
            <p:cNvPr id="24" name="Picture 23">
              <a:extLst>
                <a:ext uri="{FF2B5EF4-FFF2-40B4-BE49-F238E27FC236}">
                  <a16:creationId xmlns:a16="http://schemas.microsoft.com/office/drawing/2014/main" id="{F33EE472-59E6-45EA-980D-E6276A70E86C}"/>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636000" y="1629000"/>
              <a:ext cx="1584960" cy="883920"/>
            </a:xfrm>
            <a:prstGeom prst="rect">
              <a:avLst/>
            </a:prstGeom>
          </p:spPr>
        </p:pic>
        <p:pic>
          <p:nvPicPr>
            <p:cNvPr id="25" name="Picture 24">
              <a:extLst>
                <a:ext uri="{FF2B5EF4-FFF2-40B4-BE49-F238E27FC236}">
                  <a16:creationId xmlns:a16="http://schemas.microsoft.com/office/drawing/2014/main" id="{20C11D9B-BE38-4DC5-9A0E-7F810505A9DD}"/>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256000" y="1629000"/>
              <a:ext cx="1584960" cy="883920"/>
            </a:xfrm>
            <a:prstGeom prst="rect">
              <a:avLst/>
            </a:prstGeom>
          </p:spPr>
        </p:pic>
        <p:sp>
          <p:nvSpPr>
            <p:cNvPr id="26" name="TextBox 25">
              <a:extLst>
                <a:ext uri="{FF2B5EF4-FFF2-40B4-BE49-F238E27FC236}">
                  <a16:creationId xmlns:a16="http://schemas.microsoft.com/office/drawing/2014/main" id="{81197EFF-D296-4B7F-A60D-339980ED7293}"/>
                </a:ext>
              </a:extLst>
            </p:cNvPr>
            <p:cNvSpPr txBox="1"/>
            <p:nvPr/>
          </p:nvSpPr>
          <p:spPr>
            <a:xfrm>
              <a:off x="2266520" y="2407516"/>
              <a:ext cx="1070950" cy="324309"/>
            </a:xfrm>
            <a:prstGeom prst="rect">
              <a:avLst/>
            </a:prstGeom>
            <a:noFill/>
          </p:spPr>
          <p:txBody>
            <a:bodyPr wrap="square" rtlCol="0">
              <a:spAutoFit/>
            </a:bodyPr>
            <a:lstStyle/>
            <a:p>
              <a:pPr algn="ctr"/>
              <a:r>
                <a:rPr lang="en-US" altLang="zh-CN" sz="1800" dirty="0">
                  <a:latin typeface="Gill Sans MT" panose="020B0502020104020203" pitchFamily="34" charset="0"/>
                  <a:cs typeface="Times New Roman" panose="02020603050405020304" pitchFamily="18" charset="0"/>
                </a:rPr>
                <a:t>t = 0s</a:t>
              </a:r>
              <a:endParaRPr lang="zh-CN" altLang="en-US" sz="1800" dirty="0">
                <a:latin typeface="Gill Sans MT" panose="020B0502020104020203" pitchFamily="34" charset="0"/>
                <a:cs typeface="Times New Roman" panose="02020603050405020304" pitchFamily="18" charset="0"/>
              </a:endParaRPr>
            </a:p>
          </p:txBody>
        </p:sp>
        <p:sp>
          <p:nvSpPr>
            <p:cNvPr id="27" name="TextBox 26">
              <a:extLst>
                <a:ext uri="{FF2B5EF4-FFF2-40B4-BE49-F238E27FC236}">
                  <a16:creationId xmlns:a16="http://schemas.microsoft.com/office/drawing/2014/main" id="{4F7F6554-0A55-4873-8B5D-00F731282973}"/>
                </a:ext>
              </a:extLst>
            </p:cNvPr>
            <p:cNvSpPr txBox="1"/>
            <p:nvPr/>
          </p:nvSpPr>
          <p:spPr>
            <a:xfrm>
              <a:off x="3619979" y="2407515"/>
              <a:ext cx="1220030" cy="324309"/>
            </a:xfrm>
            <a:prstGeom prst="rect">
              <a:avLst/>
            </a:prstGeom>
            <a:noFill/>
          </p:spPr>
          <p:txBody>
            <a:bodyPr wrap="square" rtlCol="0">
              <a:spAutoFit/>
            </a:bodyPr>
            <a:lstStyle/>
            <a:p>
              <a:pPr algn="ctr"/>
              <a:r>
                <a:rPr lang="en-US" altLang="zh-CN" sz="1800" dirty="0">
                  <a:latin typeface="Gill Sans MT" panose="020B0502020104020203" pitchFamily="34" charset="0"/>
                  <a:cs typeface="Times New Roman" panose="02020603050405020304" pitchFamily="18" charset="0"/>
                </a:rPr>
                <a:t>t = 0.0012s</a:t>
              </a:r>
              <a:endParaRPr lang="zh-CN" altLang="en-US" sz="1800" dirty="0">
                <a:latin typeface="Gill Sans MT" panose="020B0502020104020203" pitchFamily="34" charset="0"/>
                <a:cs typeface="Times New Roman" panose="02020603050405020304" pitchFamily="18" charset="0"/>
              </a:endParaRPr>
            </a:p>
          </p:txBody>
        </p:sp>
        <p:sp>
          <p:nvSpPr>
            <p:cNvPr id="28" name="TextBox 27">
              <a:extLst>
                <a:ext uri="{FF2B5EF4-FFF2-40B4-BE49-F238E27FC236}">
                  <a16:creationId xmlns:a16="http://schemas.microsoft.com/office/drawing/2014/main" id="{F860E7F1-91BB-4FDF-B4A9-D89B043D08A3}"/>
                </a:ext>
              </a:extLst>
            </p:cNvPr>
            <p:cNvSpPr txBox="1"/>
            <p:nvPr/>
          </p:nvSpPr>
          <p:spPr>
            <a:xfrm>
              <a:off x="5204938" y="2407515"/>
              <a:ext cx="1261540" cy="324309"/>
            </a:xfrm>
            <a:prstGeom prst="rect">
              <a:avLst/>
            </a:prstGeom>
            <a:noFill/>
          </p:spPr>
          <p:txBody>
            <a:bodyPr wrap="square" rtlCol="0">
              <a:spAutoFit/>
            </a:bodyPr>
            <a:lstStyle/>
            <a:p>
              <a:pPr algn="ctr"/>
              <a:r>
                <a:rPr lang="en-US" altLang="zh-CN" sz="1800" dirty="0">
                  <a:latin typeface="Gill Sans MT" panose="020B0502020104020203" pitchFamily="34" charset="0"/>
                  <a:cs typeface="Times New Roman" panose="02020603050405020304" pitchFamily="18" charset="0"/>
                </a:rPr>
                <a:t>t = 0.0072s</a:t>
              </a:r>
              <a:endParaRPr lang="zh-CN" altLang="en-US" sz="1800" dirty="0">
                <a:latin typeface="Gill Sans MT" panose="020B0502020104020203" pitchFamily="34" charset="0"/>
                <a:cs typeface="Times New Roman" panose="02020603050405020304" pitchFamily="18" charset="0"/>
              </a:endParaRPr>
            </a:p>
          </p:txBody>
        </p:sp>
        <p:sp>
          <p:nvSpPr>
            <p:cNvPr id="29" name="TextBox 28">
              <a:extLst>
                <a:ext uri="{FF2B5EF4-FFF2-40B4-BE49-F238E27FC236}">
                  <a16:creationId xmlns:a16="http://schemas.microsoft.com/office/drawing/2014/main" id="{CB586685-18A2-4EF5-B770-548F6BD21B48}"/>
                </a:ext>
              </a:extLst>
            </p:cNvPr>
            <p:cNvSpPr txBox="1"/>
            <p:nvPr/>
          </p:nvSpPr>
          <p:spPr>
            <a:xfrm>
              <a:off x="6705589" y="2407515"/>
              <a:ext cx="1261540" cy="324309"/>
            </a:xfrm>
            <a:prstGeom prst="rect">
              <a:avLst/>
            </a:prstGeom>
            <a:noFill/>
          </p:spPr>
          <p:txBody>
            <a:bodyPr wrap="square" rtlCol="0">
              <a:spAutoFit/>
            </a:bodyPr>
            <a:lstStyle/>
            <a:p>
              <a:pPr algn="ctr"/>
              <a:r>
                <a:rPr lang="en-US" altLang="zh-CN" sz="1800" dirty="0">
                  <a:latin typeface="Gill Sans MT" panose="020B0502020104020203" pitchFamily="34" charset="0"/>
                  <a:cs typeface="Times New Roman" panose="02020603050405020304" pitchFamily="18" charset="0"/>
                </a:rPr>
                <a:t>t = 0.0124s</a:t>
              </a:r>
              <a:endParaRPr lang="zh-CN" altLang="en-US" sz="1800" dirty="0">
                <a:latin typeface="Gill Sans MT" panose="020B0502020104020203" pitchFamily="34" charset="0"/>
                <a:cs typeface="Times New Roman" panose="02020603050405020304" pitchFamily="18" charset="0"/>
              </a:endParaRPr>
            </a:p>
          </p:txBody>
        </p:sp>
        <p:sp>
          <p:nvSpPr>
            <p:cNvPr id="30" name="TextBox 29">
              <a:extLst>
                <a:ext uri="{FF2B5EF4-FFF2-40B4-BE49-F238E27FC236}">
                  <a16:creationId xmlns:a16="http://schemas.microsoft.com/office/drawing/2014/main" id="{975E7902-547A-4967-9E80-6C25C0367410}"/>
                </a:ext>
              </a:extLst>
            </p:cNvPr>
            <p:cNvSpPr txBox="1"/>
            <p:nvPr/>
          </p:nvSpPr>
          <p:spPr>
            <a:xfrm>
              <a:off x="8182832" y="2377484"/>
              <a:ext cx="1220030" cy="324309"/>
            </a:xfrm>
            <a:prstGeom prst="rect">
              <a:avLst/>
            </a:prstGeom>
            <a:noFill/>
          </p:spPr>
          <p:txBody>
            <a:bodyPr wrap="square" rtlCol="0">
              <a:spAutoFit/>
            </a:bodyPr>
            <a:lstStyle/>
            <a:p>
              <a:pPr algn="ctr"/>
              <a:r>
                <a:rPr lang="en-US" altLang="zh-CN" sz="1800" dirty="0">
                  <a:latin typeface="Gill Sans MT" panose="020B0502020104020203" pitchFamily="34" charset="0"/>
                  <a:cs typeface="Times New Roman" panose="02020603050405020304" pitchFamily="18" charset="0"/>
                </a:rPr>
                <a:t>t = 0.0156s</a:t>
              </a:r>
              <a:endParaRPr lang="zh-CN" altLang="en-US" sz="1800" dirty="0">
                <a:latin typeface="Gill Sans MT" panose="020B0502020104020203" pitchFamily="34" charset="0"/>
                <a:cs typeface="Times New Roman" panose="02020603050405020304" pitchFamily="18" charset="0"/>
              </a:endParaRPr>
            </a:p>
          </p:txBody>
        </p:sp>
      </p:grpSp>
      <p:sp>
        <p:nvSpPr>
          <p:cNvPr id="39" name="矩形 2">
            <a:extLst>
              <a:ext uri="{FF2B5EF4-FFF2-40B4-BE49-F238E27FC236}">
                <a16:creationId xmlns:a16="http://schemas.microsoft.com/office/drawing/2014/main" id="{50BC1D85-A815-438C-9E16-5A87567EF47D}"/>
              </a:ext>
            </a:extLst>
          </p:cNvPr>
          <p:cNvSpPr/>
          <p:nvPr/>
        </p:nvSpPr>
        <p:spPr>
          <a:xfrm>
            <a:off x="160757" y="6344574"/>
            <a:ext cx="2200144" cy="923330"/>
          </a:xfrm>
          <a:prstGeom prst="rect">
            <a:avLst/>
          </a:prstGeom>
        </p:spPr>
        <p:txBody>
          <a:bodyPr wrap="square">
            <a:spAutoFit/>
          </a:bodyPr>
          <a:lstStyle/>
          <a:p>
            <a:r>
              <a:rPr lang="en-US" altLang="zh-CN" sz="1800" dirty="0">
                <a:solidFill>
                  <a:schemeClr val="tx2"/>
                </a:solidFill>
                <a:latin typeface="Gill Sans MT" panose="020B0502020104020203" pitchFamily="34" charset="0"/>
              </a:rPr>
              <a:t>(P. </a:t>
            </a:r>
            <a:r>
              <a:rPr lang="en-US" altLang="zh-CN" sz="1800" dirty="0" err="1">
                <a:solidFill>
                  <a:schemeClr val="tx2"/>
                </a:solidFill>
                <a:latin typeface="Gill Sans MT" panose="020B0502020104020203" pitchFamily="34" charset="0"/>
              </a:rPr>
              <a:t>Gambhire</a:t>
            </a:r>
            <a:r>
              <a:rPr lang="en-US" altLang="zh-CN" sz="1800" dirty="0">
                <a:solidFill>
                  <a:schemeClr val="tx2"/>
                </a:solidFill>
                <a:latin typeface="Gill Sans MT" panose="020B0502020104020203" pitchFamily="34" charset="0"/>
              </a:rPr>
              <a:t>, </a:t>
            </a:r>
          </a:p>
          <a:p>
            <a:r>
              <a:rPr lang="en-US" altLang="zh-CN" sz="1800" dirty="0">
                <a:solidFill>
                  <a:schemeClr val="tx2"/>
                </a:solidFill>
                <a:latin typeface="Gill Sans MT" panose="020B0502020104020203" pitchFamily="34" charset="0"/>
              </a:rPr>
              <a:t>A. </a:t>
            </a:r>
            <a:r>
              <a:rPr lang="en-US" altLang="zh-CN" sz="1800" dirty="0" err="1">
                <a:solidFill>
                  <a:schemeClr val="tx2"/>
                </a:solidFill>
                <a:latin typeface="Gill Sans MT" panose="020B0502020104020203" pitchFamily="34" charset="0"/>
              </a:rPr>
              <a:t>Viallat</a:t>
            </a:r>
            <a:r>
              <a:rPr lang="en-US" altLang="zh-CN" sz="1800" dirty="0">
                <a:solidFill>
                  <a:schemeClr val="tx2"/>
                </a:solidFill>
                <a:latin typeface="Gill Sans MT" panose="020B0502020104020203" pitchFamily="34" charset="0"/>
              </a:rPr>
              <a:t> </a:t>
            </a:r>
          </a:p>
          <a:p>
            <a:r>
              <a:rPr lang="en-US" altLang="zh-CN" sz="1800" i="1" dirty="0">
                <a:solidFill>
                  <a:schemeClr val="tx2"/>
                </a:solidFill>
                <a:latin typeface="Gill Sans MT" panose="020B0502020104020203" pitchFamily="34" charset="0"/>
              </a:rPr>
              <a:t>et al</a:t>
            </a:r>
            <a:r>
              <a:rPr lang="en-US" altLang="zh-CN" sz="1800" dirty="0">
                <a:solidFill>
                  <a:schemeClr val="tx2"/>
                </a:solidFill>
                <a:latin typeface="Gill Sans MT" panose="020B0502020104020203" pitchFamily="34" charset="0"/>
              </a:rPr>
              <a:t>., </a:t>
            </a:r>
            <a:r>
              <a:rPr lang="en-US" altLang="zh-CN" sz="1800" i="1" dirty="0">
                <a:solidFill>
                  <a:schemeClr val="tx2"/>
                </a:solidFill>
                <a:latin typeface="Gill Sans MT" panose="020B0502020104020203" pitchFamily="34" charset="0"/>
              </a:rPr>
              <a:t>Small</a:t>
            </a:r>
            <a:r>
              <a:rPr lang="en-US" altLang="zh-CN" sz="1800" dirty="0">
                <a:solidFill>
                  <a:schemeClr val="tx2"/>
                </a:solidFill>
                <a:latin typeface="Gill Sans MT" panose="020B0502020104020203" pitchFamily="34" charset="0"/>
              </a:rPr>
              <a:t>, 2017)</a:t>
            </a:r>
            <a:endParaRPr lang="zh-CN" altLang="en-US" sz="1800" dirty="0">
              <a:solidFill>
                <a:schemeClr val="tx2"/>
              </a:solidFill>
              <a:latin typeface="Gill Sans MT" panose="020B0502020104020203" pitchFamily="34" charset="0"/>
            </a:endParaRPr>
          </a:p>
        </p:txBody>
      </p:sp>
      <p:sp>
        <p:nvSpPr>
          <p:cNvPr id="40" name="灯片编号占位符 72">
            <a:extLst>
              <a:ext uri="{FF2B5EF4-FFF2-40B4-BE49-F238E27FC236}">
                <a16:creationId xmlns:a16="http://schemas.microsoft.com/office/drawing/2014/main" id="{008E7A62-D07C-4EA2-A8DC-CDB9566956C6}"/>
              </a:ext>
            </a:extLst>
          </p:cNvPr>
          <p:cNvSpPr>
            <a:spLocks noGrp="1"/>
          </p:cNvSpPr>
          <p:nvPr>
            <p:ph type="sldNum" sz="quarter" idx="12"/>
          </p:nvPr>
        </p:nvSpPr>
        <p:spPr>
          <a:xfrm>
            <a:off x="7740969" y="7008173"/>
            <a:ext cx="2520315" cy="402567"/>
          </a:xfrm>
        </p:spPr>
        <p:txBody>
          <a:bodyPr/>
          <a:lstStyle/>
          <a:p>
            <a:fld id="{0C913308-F349-4B6D-A68A-DD1791B4A57B}" type="slidenum">
              <a:rPr lang="zh-CN" altLang="en-US" sz="2000" b="1" smtClean="0">
                <a:latin typeface="Gill Sans MT" panose="020B0502020104020203" pitchFamily="34" charset="0"/>
              </a:rPr>
              <a:t>15</a:t>
            </a:fld>
            <a:endParaRPr lang="zh-CN" altLang="en-US" sz="2000" b="1" dirty="0">
              <a:latin typeface="Gill Sans MT" panose="020B0502020104020203" pitchFamily="34" charset="0"/>
            </a:endParaRPr>
          </a:p>
        </p:txBody>
      </p:sp>
      <p:sp>
        <p:nvSpPr>
          <p:cNvPr id="3" name="TextBox 2">
            <a:extLst>
              <a:ext uri="{FF2B5EF4-FFF2-40B4-BE49-F238E27FC236}">
                <a16:creationId xmlns:a16="http://schemas.microsoft.com/office/drawing/2014/main" id="{01155832-11F6-40CE-9CE1-17F5D889DC45}"/>
              </a:ext>
            </a:extLst>
          </p:cNvPr>
          <p:cNvSpPr txBox="1"/>
          <p:nvPr/>
        </p:nvSpPr>
        <p:spPr>
          <a:xfrm>
            <a:off x="693553" y="1753238"/>
            <a:ext cx="9316086" cy="769441"/>
          </a:xfrm>
          <a:prstGeom prst="rect">
            <a:avLst/>
          </a:prstGeom>
          <a:noFill/>
        </p:spPr>
        <p:txBody>
          <a:bodyPr wrap="square" rtlCol="0">
            <a:spAutoFit/>
          </a:bodyPr>
          <a:lstStyle/>
          <a:p>
            <a:r>
              <a:rPr lang="en-US" altLang="zh-CN" sz="2200" dirty="0">
                <a:latin typeface="Gill Sans MT" panose="020B0502020104020203" pitchFamily="34" charset="0"/>
              </a:rPr>
              <a:t>Same Condition: </a:t>
            </a:r>
          </a:p>
          <a:p>
            <a:r>
              <a:rPr lang="en-US" altLang="zh-CN" sz="2200" dirty="0">
                <a:latin typeface="Gill Sans MT" panose="020B0502020104020203" pitchFamily="34" charset="0"/>
              </a:rPr>
              <a:t>    pressure of 831 Pa and same geometry of the channel </a:t>
            </a:r>
            <a:endParaRPr lang="zh-CN" altLang="en-US" sz="2200" dirty="0">
              <a:latin typeface="Gill Sans MT" panose="020B0502020104020203" pitchFamily="34" charset="0"/>
            </a:endParaRPr>
          </a:p>
        </p:txBody>
      </p:sp>
    </p:spTree>
    <p:extLst>
      <p:ext uri="{BB962C8B-B14F-4D97-AF65-F5344CB8AC3E}">
        <p14:creationId xmlns:p14="http://schemas.microsoft.com/office/powerpoint/2010/main" val="32172802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59483E6-9C13-4ED3-BAD9-ABD5F772FC3F}"/>
              </a:ext>
            </a:extLst>
          </p:cNvPr>
          <p:cNvSpPr>
            <a:spLocks noGrp="1"/>
          </p:cNvSpPr>
          <p:nvPr>
            <p:ph type="sldNum" sz="quarter" idx="12"/>
          </p:nvPr>
        </p:nvSpPr>
        <p:spPr/>
        <p:txBody>
          <a:bodyPr/>
          <a:lstStyle/>
          <a:p>
            <a:fld id="{0C913308-F349-4B6D-A68A-DD1791B4A57B}" type="slidenum">
              <a:rPr lang="zh-CN" altLang="en-US" sz="2000" b="1" smtClean="0"/>
              <a:t>16</a:t>
            </a:fld>
            <a:endParaRPr lang="zh-CN" altLang="en-US" sz="2000" b="1" dirty="0"/>
          </a:p>
        </p:txBody>
      </p:sp>
      <p:grpSp>
        <p:nvGrpSpPr>
          <p:cNvPr id="59" name="Group 58">
            <a:extLst>
              <a:ext uri="{FF2B5EF4-FFF2-40B4-BE49-F238E27FC236}">
                <a16:creationId xmlns:a16="http://schemas.microsoft.com/office/drawing/2014/main" id="{AFC20543-9E87-4D54-A930-410418BA1F3F}"/>
              </a:ext>
            </a:extLst>
          </p:cNvPr>
          <p:cNvGrpSpPr>
            <a:grpSpLocks noChangeAspect="1"/>
          </p:cNvGrpSpPr>
          <p:nvPr/>
        </p:nvGrpSpPr>
        <p:grpSpPr>
          <a:xfrm>
            <a:off x="828000" y="2509459"/>
            <a:ext cx="8489582" cy="1459270"/>
            <a:chOff x="769514" y="1020335"/>
            <a:chExt cx="7700301" cy="1323601"/>
          </a:xfrm>
        </p:grpSpPr>
        <p:grpSp>
          <p:nvGrpSpPr>
            <p:cNvPr id="37" name="Group 36">
              <a:extLst>
                <a:ext uri="{FF2B5EF4-FFF2-40B4-BE49-F238E27FC236}">
                  <a16:creationId xmlns:a16="http://schemas.microsoft.com/office/drawing/2014/main" id="{973B6FF9-D839-4BF2-B132-3CBD1227BDE1}"/>
                </a:ext>
              </a:extLst>
            </p:cNvPr>
            <p:cNvGrpSpPr/>
            <p:nvPr/>
          </p:nvGrpSpPr>
          <p:grpSpPr>
            <a:xfrm>
              <a:off x="1653265" y="1460016"/>
              <a:ext cx="6816550" cy="883920"/>
              <a:chOff x="1885600" y="5046917"/>
              <a:chExt cx="6816550" cy="883920"/>
            </a:xfrm>
          </p:grpSpPr>
          <p:pic>
            <p:nvPicPr>
              <p:cNvPr id="38" name="Picture 37">
                <a:extLst>
                  <a:ext uri="{FF2B5EF4-FFF2-40B4-BE49-F238E27FC236}">
                    <a16:creationId xmlns:a16="http://schemas.microsoft.com/office/drawing/2014/main" id="{94CC1E12-4726-46D4-A844-DFEE5B7534C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85600" y="5046917"/>
                <a:ext cx="1584960" cy="883920"/>
              </a:xfrm>
              <a:prstGeom prst="rect">
                <a:avLst/>
              </a:prstGeom>
            </p:spPr>
          </p:pic>
          <p:pic>
            <p:nvPicPr>
              <p:cNvPr id="39" name="Picture 38">
                <a:extLst>
                  <a:ext uri="{FF2B5EF4-FFF2-40B4-BE49-F238E27FC236}">
                    <a16:creationId xmlns:a16="http://schemas.microsoft.com/office/drawing/2014/main" id="{6BB7883B-C0C0-4917-8474-4F9595E371B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05600" y="5046917"/>
                <a:ext cx="1584960" cy="883920"/>
              </a:xfrm>
              <a:prstGeom prst="rect">
                <a:avLst/>
              </a:prstGeom>
            </p:spPr>
          </p:pic>
          <p:pic>
            <p:nvPicPr>
              <p:cNvPr id="40" name="Picture 39">
                <a:extLst>
                  <a:ext uri="{FF2B5EF4-FFF2-40B4-BE49-F238E27FC236}">
                    <a16:creationId xmlns:a16="http://schemas.microsoft.com/office/drawing/2014/main" id="{6A4C6A7F-6025-4CA0-84EA-51643C4A976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25600" y="5046917"/>
                <a:ext cx="1584960" cy="883920"/>
              </a:xfrm>
              <a:prstGeom prst="rect">
                <a:avLst/>
              </a:prstGeom>
            </p:spPr>
          </p:pic>
          <p:pic>
            <p:nvPicPr>
              <p:cNvPr id="41" name="Picture 40">
                <a:extLst>
                  <a:ext uri="{FF2B5EF4-FFF2-40B4-BE49-F238E27FC236}">
                    <a16:creationId xmlns:a16="http://schemas.microsoft.com/office/drawing/2014/main" id="{7B8C8E30-1465-4C31-9080-1D1F13F9856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745600" y="5046917"/>
                <a:ext cx="1584960" cy="883920"/>
              </a:xfrm>
              <a:prstGeom prst="rect">
                <a:avLst/>
              </a:prstGeom>
            </p:spPr>
          </p:pic>
          <p:pic>
            <p:nvPicPr>
              <p:cNvPr id="42" name="Picture 41">
                <a:extLst>
                  <a:ext uri="{FF2B5EF4-FFF2-40B4-BE49-F238E27FC236}">
                    <a16:creationId xmlns:a16="http://schemas.microsoft.com/office/drawing/2014/main" id="{73C8FE09-B1B6-432C-A1F8-3FD5430E63E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365600" y="5046917"/>
                <a:ext cx="336550" cy="863600"/>
              </a:xfrm>
              <a:prstGeom prst="rect">
                <a:avLst/>
              </a:prstGeom>
            </p:spPr>
          </p:pic>
        </p:grpSp>
        <p:sp>
          <p:nvSpPr>
            <p:cNvPr id="55" name="TextBox 54">
              <a:extLst>
                <a:ext uri="{FF2B5EF4-FFF2-40B4-BE49-F238E27FC236}">
                  <a16:creationId xmlns:a16="http://schemas.microsoft.com/office/drawing/2014/main" id="{0AEA32F2-8E3B-40EF-B745-817A8761C03E}"/>
                </a:ext>
              </a:extLst>
            </p:cNvPr>
            <p:cNvSpPr txBox="1"/>
            <p:nvPr/>
          </p:nvSpPr>
          <p:spPr>
            <a:xfrm>
              <a:off x="769514" y="1020335"/>
              <a:ext cx="6208284" cy="439681"/>
            </a:xfrm>
            <a:prstGeom prst="rect">
              <a:avLst/>
            </a:prstGeom>
            <a:noFill/>
          </p:spPr>
          <p:txBody>
            <a:bodyPr wrap="square" rtlCol="0">
              <a:spAutoFit/>
            </a:bodyPr>
            <a:lstStyle/>
            <a:p>
              <a:r>
                <a:rPr lang="en-US" altLang="zh-CN" sz="2400" dirty="0">
                  <a:latin typeface="Gill Sans MT" panose="020B0502020104020203" pitchFamily="34" charset="0"/>
                </a:rPr>
                <a:t>Cytoskeleton Shear Deformation </a:t>
              </a:r>
              <a:endParaRPr lang="zh-CN" altLang="en-US" sz="2400" dirty="0">
                <a:latin typeface="Gill Sans MT" panose="020B0502020104020203" pitchFamily="34" charset="0"/>
              </a:endParaRPr>
            </a:p>
          </p:txBody>
        </p:sp>
      </p:grpSp>
      <p:grpSp>
        <p:nvGrpSpPr>
          <p:cNvPr id="60" name="Group 59">
            <a:extLst>
              <a:ext uri="{FF2B5EF4-FFF2-40B4-BE49-F238E27FC236}">
                <a16:creationId xmlns:a16="http://schemas.microsoft.com/office/drawing/2014/main" id="{2A1C1773-071E-414A-85CD-0660B375B5E1}"/>
              </a:ext>
            </a:extLst>
          </p:cNvPr>
          <p:cNvGrpSpPr>
            <a:grpSpLocks noChangeAspect="1"/>
          </p:cNvGrpSpPr>
          <p:nvPr/>
        </p:nvGrpSpPr>
        <p:grpSpPr>
          <a:xfrm>
            <a:off x="821783" y="5775179"/>
            <a:ext cx="8573725" cy="1434277"/>
            <a:chOff x="712146" y="2652821"/>
            <a:chExt cx="7776619" cy="1300932"/>
          </a:xfrm>
        </p:grpSpPr>
        <p:grpSp>
          <p:nvGrpSpPr>
            <p:cNvPr id="43" name="Group 42">
              <a:extLst>
                <a:ext uri="{FF2B5EF4-FFF2-40B4-BE49-F238E27FC236}">
                  <a16:creationId xmlns:a16="http://schemas.microsoft.com/office/drawing/2014/main" id="{74AC98B1-5E38-4763-AEA0-D77CC242953A}"/>
                </a:ext>
              </a:extLst>
            </p:cNvPr>
            <p:cNvGrpSpPr/>
            <p:nvPr/>
          </p:nvGrpSpPr>
          <p:grpSpPr>
            <a:xfrm>
              <a:off x="1615065" y="3069832"/>
              <a:ext cx="6873700" cy="883921"/>
              <a:chOff x="1714638" y="5658842"/>
              <a:chExt cx="6873700" cy="883921"/>
            </a:xfrm>
          </p:grpSpPr>
          <p:pic>
            <p:nvPicPr>
              <p:cNvPr id="44" name="Picture 43">
                <a:extLst>
                  <a:ext uri="{FF2B5EF4-FFF2-40B4-BE49-F238E27FC236}">
                    <a16:creationId xmlns:a16="http://schemas.microsoft.com/office/drawing/2014/main" id="{6D58CDCD-5958-490C-95EE-BAF061C9428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194638" y="5658842"/>
                <a:ext cx="393700" cy="850900"/>
              </a:xfrm>
              <a:prstGeom prst="rect">
                <a:avLst/>
              </a:prstGeom>
            </p:spPr>
          </p:pic>
          <p:pic>
            <p:nvPicPr>
              <p:cNvPr id="45" name="Picture 44">
                <a:extLst>
                  <a:ext uri="{FF2B5EF4-FFF2-40B4-BE49-F238E27FC236}">
                    <a16:creationId xmlns:a16="http://schemas.microsoft.com/office/drawing/2014/main" id="{36ED1203-6178-44BA-87F5-64C0ACE4D293}"/>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714638" y="5658842"/>
                <a:ext cx="1584960" cy="883920"/>
              </a:xfrm>
              <a:prstGeom prst="rect">
                <a:avLst/>
              </a:prstGeom>
            </p:spPr>
          </p:pic>
          <p:pic>
            <p:nvPicPr>
              <p:cNvPr id="46" name="Picture 45">
                <a:extLst>
                  <a:ext uri="{FF2B5EF4-FFF2-40B4-BE49-F238E27FC236}">
                    <a16:creationId xmlns:a16="http://schemas.microsoft.com/office/drawing/2014/main" id="{3915E102-7470-4C7C-B66F-AD209B9489FB}"/>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334638" y="5658843"/>
                <a:ext cx="1584960" cy="883920"/>
              </a:xfrm>
              <a:prstGeom prst="rect">
                <a:avLst/>
              </a:prstGeom>
            </p:spPr>
          </p:pic>
          <p:pic>
            <p:nvPicPr>
              <p:cNvPr id="47" name="Picture 46">
                <a:extLst>
                  <a:ext uri="{FF2B5EF4-FFF2-40B4-BE49-F238E27FC236}">
                    <a16:creationId xmlns:a16="http://schemas.microsoft.com/office/drawing/2014/main" id="{BCC648AD-4170-4C1B-A136-69E45DC1CD97}"/>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954638" y="5658842"/>
                <a:ext cx="1584960" cy="883920"/>
              </a:xfrm>
              <a:prstGeom prst="rect">
                <a:avLst/>
              </a:prstGeom>
            </p:spPr>
          </p:pic>
          <p:pic>
            <p:nvPicPr>
              <p:cNvPr id="48" name="Picture 47">
                <a:extLst>
                  <a:ext uri="{FF2B5EF4-FFF2-40B4-BE49-F238E27FC236}">
                    <a16:creationId xmlns:a16="http://schemas.microsoft.com/office/drawing/2014/main" id="{B903D543-69FE-4EF5-ABDD-456CDCDDCF6C}"/>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574638" y="5658842"/>
                <a:ext cx="1584960" cy="883920"/>
              </a:xfrm>
              <a:prstGeom prst="rect">
                <a:avLst/>
              </a:prstGeom>
            </p:spPr>
          </p:pic>
        </p:grpSp>
        <p:sp>
          <p:nvSpPr>
            <p:cNvPr id="56" name="TextBox 55">
              <a:extLst>
                <a:ext uri="{FF2B5EF4-FFF2-40B4-BE49-F238E27FC236}">
                  <a16:creationId xmlns:a16="http://schemas.microsoft.com/office/drawing/2014/main" id="{F53CFA46-7886-438C-AC9C-667727A2E69A}"/>
                </a:ext>
              </a:extLst>
            </p:cNvPr>
            <p:cNvSpPr txBox="1"/>
            <p:nvPr/>
          </p:nvSpPr>
          <p:spPr>
            <a:xfrm>
              <a:off x="712146" y="2652821"/>
              <a:ext cx="6208284" cy="439681"/>
            </a:xfrm>
            <a:prstGeom prst="rect">
              <a:avLst/>
            </a:prstGeom>
            <a:noFill/>
          </p:spPr>
          <p:txBody>
            <a:bodyPr wrap="square" rtlCol="0">
              <a:spAutoFit/>
            </a:bodyPr>
            <a:lstStyle/>
            <a:p>
              <a:r>
                <a:rPr lang="en-US" altLang="zh-CN" sz="2400" dirty="0">
                  <a:latin typeface="Gill Sans MT" panose="020B0502020104020203" pitchFamily="34" charset="0"/>
                </a:rPr>
                <a:t>Tension in the Bilayer   </a:t>
              </a:r>
              <a:endParaRPr lang="zh-CN" altLang="en-US" sz="2400" dirty="0">
                <a:latin typeface="Gill Sans MT" panose="020B0502020104020203" pitchFamily="34" charset="0"/>
              </a:endParaRPr>
            </a:p>
          </p:txBody>
        </p:sp>
      </p:grpSp>
      <p:grpSp>
        <p:nvGrpSpPr>
          <p:cNvPr id="61" name="Group 60">
            <a:extLst>
              <a:ext uri="{FF2B5EF4-FFF2-40B4-BE49-F238E27FC236}">
                <a16:creationId xmlns:a16="http://schemas.microsoft.com/office/drawing/2014/main" id="{531314AA-97BE-4B28-B8CE-8262E8D6177E}"/>
              </a:ext>
            </a:extLst>
          </p:cNvPr>
          <p:cNvGrpSpPr>
            <a:grpSpLocks noChangeAspect="1"/>
          </p:cNvGrpSpPr>
          <p:nvPr/>
        </p:nvGrpSpPr>
        <p:grpSpPr>
          <a:xfrm>
            <a:off x="821783" y="4177098"/>
            <a:ext cx="8547375" cy="1387848"/>
            <a:chOff x="777009" y="4094354"/>
            <a:chExt cx="7752724" cy="1258819"/>
          </a:xfrm>
        </p:grpSpPr>
        <p:grpSp>
          <p:nvGrpSpPr>
            <p:cNvPr id="31" name="Group 30">
              <a:extLst>
                <a:ext uri="{FF2B5EF4-FFF2-40B4-BE49-F238E27FC236}">
                  <a16:creationId xmlns:a16="http://schemas.microsoft.com/office/drawing/2014/main" id="{AD3583D9-9AED-4E4A-9873-7D97C98C90A6}"/>
                </a:ext>
              </a:extLst>
            </p:cNvPr>
            <p:cNvGrpSpPr/>
            <p:nvPr/>
          </p:nvGrpSpPr>
          <p:grpSpPr>
            <a:xfrm>
              <a:off x="1643333" y="4469253"/>
              <a:ext cx="6886400" cy="883920"/>
              <a:chOff x="1891020" y="4245967"/>
              <a:chExt cx="6886400" cy="883920"/>
            </a:xfrm>
          </p:grpSpPr>
          <p:pic>
            <p:nvPicPr>
              <p:cNvPr id="32" name="Picture 31">
                <a:extLst>
                  <a:ext uri="{FF2B5EF4-FFF2-40B4-BE49-F238E27FC236}">
                    <a16:creationId xmlns:a16="http://schemas.microsoft.com/office/drawing/2014/main" id="{CE609D72-731F-4AF8-A46B-84D7C4DA50F2}"/>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891020" y="4245967"/>
                <a:ext cx="1584960" cy="883920"/>
              </a:xfrm>
              <a:prstGeom prst="rect">
                <a:avLst/>
              </a:prstGeom>
            </p:spPr>
          </p:pic>
          <p:pic>
            <p:nvPicPr>
              <p:cNvPr id="33" name="Picture 32">
                <a:extLst>
                  <a:ext uri="{FF2B5EF4-FFF2-40B4-BE49-F238E27FC236}">
                    <a16:creationId xmlns:a16="http://schemas.microsoft.com/office/drawing/2014/main" id="{2AF2FB38-BFCC-4689-9C29-D1AA95CF9E75}"/>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3511020" y="4245967"/>
                <a:ext cx="1584960" cy="883920"/>
              </a:xfrm>
              <a:prstGeom prst="rect">
                <a:avLst/>
              </a:prstGeom>
            </p:spPr>
          </p:pic>
          <p:pic>
            <p:nvPicPr>
              <p:cNvPr id="34" name="Picture 33">
                <a:extLst>
                  <a:ext uri="{FF2B5EF4-FFF2-40B4-BE49-F238E27FC236}">
                    <a16:creationId xmlns:a16="http://schemas.microsoft.com/office/drawing/2014/main" id="{7D3243C6-6945-4BBF-9A44-EC0DD76889BC}"/>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5131020" y="4245967"/>
                <a:ext cx="1584960" cy="883920"/>
              </a:xfrm>
              <a:prstGeom prst="rect">
                <a:avLst/>
              </a:prstGeom>
            </p:spPr>
          </p:pic>
          <p:pic>
            <p:nvPicPr>
              <p:cNvPr id="35" name="Picture 34">
                <a:extLst>
                  <a:ext uri="{FF2B5EF4-FFF2-40B4-BE49-F238E27FC236}">
                    <a16:creationId xmlns:a16="http://schemas.microsoft.com/office/drawing/2014/main" id="{5E604CA0-CCB1-448E-843C-4343096DA8D3}"/>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6751020" y="4245967"/>
                <a:ext cx="1584960" cy="883920"/>
              </a:xfrm>
              <a:prstGeom prst="rect">
                <a:avLst/>
              </a:prstGeom>
            </p:spPr>
          </p:pic>
          <p:pic>
            <p:nvPicPr>
              <p:cNvPr id="36" name="Picture 35">
                <a:extLst>
                  <a:ext uri="{FF2B5EF4-FFF2-40B4-BE49-F238E27FC236}">
                    <a16:creationId xmlns:a16="http://schemas.microsoft.com/office/drawing/2014/main" id="{93907F1D-A44D-4B26-9A88-526DEEDF1DB8}"/>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8371020" y="4245967"/>
                <a:ext cx="406400" cy="850900"/>
              </a:xfrm>
              <a:prstGeom prst="rect">
                <a:avLst/>
              </a:prstGeom>
            </p:spPr>
          </p:pic>
        </p:grpSp>
        <p:sp>
          <p:nvSpPr>
            <p:cNvPr id="57" name="TextBox 56">
              <a:extLst>
                <a:ext uri="{FF2B5EF4-FFF2-40B4-BE49-F238E27FC236}">
                  <a16:creationId xmlns:a16="http://schemas.microsoft.com/office/drawing/2014/main" id="{59352EEE-5C92-4155-8676-1A3139E7A598}"/>
                </a:ext>
              </a:extLst>
            </p:cNvPr>
            <p:cNvSpPr txBox="1"/>
            <p:nvPr/>
          </p:nvSpPr>
          <p:spPr>
            <a:xfrm>
              <a:off x="777009" y="4094354"/>
              <a:ext cx="6208284" cy="439681"/>
            </a:xfrm>
            <a:prstGeom prst="rect">
              <a:avLst/>
            </a:prstGeom>
            <a:noFill/>
          </p:spPr>
          <p:txBody>
            <a:bodyPr wrap="square" rtlCol="0">
              <a:spAutoFit/>
            </a:bodyPr>
            <a:lstStyle/>
            <a:p>
              <a:r>
                <a:rPr lang="en-US" altLang="zh-CN" sz="2400" dirty="0">
                  <a:latin typeface="Gill Sans MT" panose="020B0502020104020203" pitchFamily="34" charset="0"/>
                </a:rPr>
                <a:t>Bilayer-Cytoskeletal Interaction  </a:t>
              </a:r>
              <a:endParaRPr lang="zh-CN" altLang="en-US" sz="2400" dirty="0">
                <a:latin typeface="Gill Sans MT" panose="020B0502020104020203" pitchFamily="34" charset="0"/>
              </a:endParaRPr>
            </a:p>
          </p:txBody>
        </p:sp>
      </p:grpSp>
      <p:grpSp>
        <p:nvGrpSpPr>
          <p:cNvPr id="62" name="Group 61">
            <a:extLst>
              <a:ext uri="{FF2B5EF4-FFF2-40B4-BE49-F238E27FC236}">
                <a16:creationId xmlns:a16="http://schemas.microsoft.com/office/drawing/2014/main" id="{9CF5EE9D-6200-4EC2-AD99-35BA9750028F}"/>
              </a:ext>
            </a:extLst>
          </p:cNvPr>
          <p:cNvGrpSpPr>
            <a:grpSpLocks noChangeAspect="1"/>
          </p:cNvGrpSpPr>
          <p:nvPr/>
        </p:nvGrpSpPr>
        <p:grpSpPr>
          <a:xfrm>
            <a:off x="751197" y="378945"/>
            <a:ext cx="9028852" cy="1886459"/>
            <a:chOff x="30968" y="5107034"/>
            <a:chExt cx="9921807" cy="2073032"/>
          </a:xfrm>
        </p:grpSpPr>
        <p:grpSp>
          <p:nvGrpSpPr>
            <p:cNvPr id="49" name="Group 48">
              <a:extLst>
                <a:ext uri="{FF2B5EF4-FFF2-40B4-BE49-F238E27FC236}">
                  <a16:creationId xmlns:a16="http://schemas.microsoft.com/office/drawing/2014/main" id="{E0ADA6ED-7216-4B35-B78C-E33BAE63C6E5}"/>
                </a:ext>
              </a:extLst>
            </p:cNvPr>
            <p:cNvGrpSpPr/>
            <p:nvPr/>
          </p:nvGrpSpPr>
          <p:grpSpPr>
            <a:xfrm>
              <a:off x="848575" y="5732266"/>
              <a:ext cx="9104200" cy="1447800"/>
              <a:chOff x="696000" y="1989000"/>
              <a:chExt cx="9104200" cy="1447800"/>
            </a:xfrm>
          </p:grpSpPr>
          <p:pic>
            <p:nvPicPr>
              <p:cNvPr id="50" name="Picture 49">
                <a:extLst>
                  <a:ext uri="{FF2B5EF4-FFF2-40B4-BE49-F238E27FC236}">
                    <a16:creationId xmlns:a16="http://schemas.microsoft.com/office/drawing/2014/main" id="{DB42BFF8-27F2-48B4-8DED-1BA543A36C00}"/>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696000" y="1989000"/>
                <a:ext cx="2087880" cy="1447800"/>
              </a:xfrm>
              <a:prstGeom prst="rect">
                <a:avLst/>
              </a:prstGeom>
            </p:spPr>
          </p:pic>
          <p:pic>
            <p:nvPicPr>
              <p:cNvPr id="51" name="Picture 50">
                <a:extLst>
                  <a:ext uri="{FF2B5EF4-FFF2-40B4-BE49-F238E27FC236}">
                    <a16:creationId xmlns:a16="http://schemas.microsoft.com/office/drawing/2014/main" id="{6EDA5056-3107-480A-BEB2-612E0BBB3AB4}"/>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2820000" y="1989000"/>
                <a:ext cx="2087880" cy="1447800"/>
              </a:xfrm>
              <a:prstGeom prst="rect">
                <a:avLst/>
              </a:prstGeom>
            </p:spPr>
          </p:pic>
          <p:pic>
            <p:nvPicPr>
              <p:cNvPr id="52" name="Picture 51">
                <a:extLst>
                  <a:ext uri="{FF2B5EF4-FFF2-40B4-BE49-F238E27FC236}">
                    <a16:creationId xmlns:a16="http://schemas.microsoft.com/office/drawing/2014/main" id="{FEE21D68-312C-4AD7-9DD2-3A3210C4C21A}"/>
                  </a:ext>
                </a:extLst>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4944000" y="1989000"/>
                <a:ext cx="2087880" cy="1447800"/>
              </a:xfrm>
              <a:prstGeom prst="rect">
                <a:avLst/>
              </a:prstGeom>
            </p:spPr>
          </p:pic>
          <p:pic>
            <p:nvPicPr>
              <p:cNvPr id="53" name="Picture 52">
                <a:extLst>
                  <a:ext uri="{FF2B5EF4-FFF2-40B4-BE49-F238E27FC236}">
                    <a16:creationId xmlns:a16="http://schemas.microsoft.com/office/drawing/2014/main" id="{24821647-0715-41C2-B414-DD090AE614BB}"/>
                  </a:ext>
                </a:extLst>
              </p:cNvPr>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7068000" y="1989000"/>
                <a:ext cx="2087880" cy="1447800"/>
              </a:xfrm>
              <a:prstGeom prst="rect">
                <a:avLst/>
              </a:prstGeom>
            </p:spPr>
          </p:pic>
          <p:pic>
            <p:nvPicPr>
              <p:cNvPr id="54" name="Picture 53">
                <a:extLst>
                  <a:ext uri="{FF2B5EF4-FFF2-40B4-BE49-F238E27FC236}">
                    <a16:creationId xmlns:a16="http://schemas.microsoft.com/office/drawing/2014/main" id="{56B3EAE0-0E06-4909-82FF-EE7F2F6FCD01}"/>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9216000" y="2052000"/>
                <a:ext cx="584200" cy="1333500"/>
              </a:xfrm>
              <a:prstGeom prst="rect">
                <a:avLst/>
              </a:prstGeom>
            </p:spPr>
          </p:pic>
        </p:grpSp>
        <p:sp>
          <p:nvSpPr>
            <p:cNvPr id="58" name="TextBox 57">
              <a:extLst>
                <a:ext uri="{FF2B5EF4-FFF2-40B4-BE49-F238E27FC236}">
                  <a16:creationId xmlns:a16="http://schemas.microsoft.com/office/drawing/2014/main" id="{55AE0EAE-102F-4A66-9FD5-C4BB643C6D8E}"/>
                </a:ext>
              </a:extLst>
            </p:cNvPr>
            <p:cNvSpPr txBox="1"/>
            <p:nvPr/>
          </p:nvSpPr>
          <p:spPr>
            <a:xfrm>
              <a:off x="30968" y="5107034"/>
              <a:ext cx="6208285" cy="507324"/>
            </a:xfrm>
            <a:prstGeom prst="rect">
              <a:avLst/>
            </a:prstGeom>
            <a:noFill/>
          </p:spPr>
          <p:txBody>
            <a:bodyPr wrap="square" rtlCol="0">
              <a:spAutoFit/>
            </a:bodyPr>
            <a:lstStyle/>
            <a:p>
              <a:r>
                <a:rPr lang="en-US" altLang="zh-CN" sz="2400" dirty="0">
                  <a:latin typeface="Gill Sans MT" panose="020B0502020104020203" pitchFamily="34" charset="0"/>
                </a:rPr>
                <a:t>Distribution of  Velocity Field   </a:t>
              </a:r>
              <a:endParaRPr lang="zh-CN" altLang="en-US" sz="2400" dirty="0">
                <a:latin typeface="Gill Sans MT" panose="020B0502020104020203" pitchFamily="34" charset="0"/>
              </a:endParaRPr>
            </a:p>
          </p:txBody>
        </p:sp>
      </p:grpSp>
    </p:spTree>
    <p:extLst>
      <p:ext uri="{BB962C8B-B14F-4D97-AF65-F5344CB8AC3E}">
        <p14:creationId xmlns:p14="http://schemas.microsoft.com/office/powerpoint/2010/main" val="20415214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A74872-AB54-4A58-B2C1-5FC73C4DA6CD}"/>
              </a:ext>
            </a:extLst>
          </p:cNvPr>
          <p:cNvSpPr>
            <a:spLocks noGrp="1"/>
          </p:cNvSpPr>
          <p:nvPr>
            <p:ph type="title"/>
          </p:nvPr>
        </p:nvSpPr>
        <p:spPr>
          <a:xfrm>
            <a:off x="40972" y="41729"/>
            <a:ext cx="10621249" cy="1260211"/>
          </a:xfrm>
        </p:spPr>
        <p:txBody>
          <a:bodyPr>
            <a:normAutofit/>
          </a:bodyPr>
          <a:lstStyle/>
          <a:p>
            <a:r>
              <a:rPr lang="en-US" altLang="zh-CN" sz="3400" b="1" dirty="0">
                <a:latin typeface="Gill Sans MT" panose="020B0502020104020203" pitchFamily="34" charset="0"/>
              </a:rPr>
              <a:t>Validation of Cell Deformation and Transit Time against Experiments</a:t>
            </a:r>
            <a:endParaRPr lang="zh-CN" altLang="en-US" sz="3400" b="1" dirty="0">
              <a:latin typeface="Gill Sans MT" panose="020B0502020104020203" pitchFamily="34" charset="0"/>
            </a:endParaRPr>
          </a:p>
        </p:txBody>
      </p:sp>
      <p:grpSp>
        <p:nvGrpSpPr>
          <p:cNvPr id="9" name="Group 8">
            <a:extLst>
              <a:ext uri="{FF2B5EF4-FFF2-40B4-BE49-F238E27FC236}">
                <a16:creationId xmlns:a16="http://schemas.microsoft.com/office/drawing/2014/main" id="{6B981CF4-4F7D-4249-8495-66330BE2FE1F}"/>
              </a:ext>
            </a:extLst>
          </p:cNvPr>
          <p:cNvGrpSpPr>
            <a:grpSpLocks noChangeAspect="1"/>
          </p:cNvGrpSpPr>
          <p:nvPr/>
        </p:nvGrpSpPr>
        <p:grpSpPr>
          <a:xfrm>
            <a:off x="687926" y="1968112"/>
            <a:ext cx="9425498" cy="1094617"/>
            <a:chOff x="1776000" y="189000"/>
            <a:chExt cx="6929160" cy="804708"/>
          </a:xfrm>
        </p:grpSpPr>
        <p:pic>
          <p:nvPicPr>
            <p:cNvPr id="10" name="Picture 9">
              <a:extLst>
                <a:ext uri="{FF2B5EF4-FFF2-40B4-BE49-F238E27FC236}">
                  <a16:creationId xmlns:a16="http://schemas.microsoft.com/office/drawing/2014/main" id="{DE405A8A-EB15-432F-87CF-D71A7ECA18C1}"/>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169200" y="189000"/>
              <a:ext cx="1356360" cy="563880"/>
            </a:xfrm>
            <a:prstGeom prst="rect">
              <a:avLst/>
            </a:prstGeom>
          </p:spPr>
        </p:pic>
        <p:pic>
          <p:nvPicPr>
            <p:cNvPr id="11" name="Picture 10">
              <a:extLst>
                <a:ext uri="{FF2B5EF4-FFF2-40B4-BE49-F238E27FC236}">
                  <a16:creationId xmlns:a16="http://schemas.microsoft.com/office/drawing/2014/main" id="{D6B975DE-3031-42D8-A7DD-27DCC3B67473}"/>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776000" y="189000"/>
              <a:ext cx="1356360" cy="563880"/>
            </a:xfrm>
            <a:prstGeom prst="rect">
              <a:avLst/>
            </a:prstGeom>
          </p:spPr>
        </p:pic>
        <p:pic>
          <p:nvPicPr>
            <p:cNvPr id="12" name="Picture 11">
              <a:extLst>
                <a:ext uri="{FF2B5EF4-FFF2-40B4-BE49-F238E27FC236}">
                  <a16:creationId xmlns:a16="http://schemas.microsoft.com/office/drawing/2014/main" id="{5F014E81-4BAE-4DB3-A4D1-0E3A4A086F34}"/>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4562400" y="189000"/>
              <a:ext cx="1356360" cy="563880"/>
            </a:xfrm>
            <a:prstGeom prst="rect">
              <a:avLst/>
            </a:prstGeom>
          </p:spPr>
        </p:pic>
        <p:pic>
          <p:nvPicPr>
            <p:cNvPr id="13" name="Picture 12">
              <a:extLst>
                <a:ext uri="{FF2B5EF4-FFF2-40B4-BE49-F238E27FC236}">
                  <a16:creationId xmlns:a16="http://schemas.microsoft.com/office/drawing/2014/main" id="{1D4620C5-267F-47C9-A1B3-AD4134E26A06}"/>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5955600" y="189000"/>
              <a:ext cx="1356360" cy="563880"/>
            </a:xfrm>
            <a:prstGeom prst="rect">
              <a:avLst/>
            </a:prstGeom>
          </p:spPr>
        </p:pic>
        <p:pic>
          <p:nvPicPr>
            <p:cNvPr id="14" name="Picture 13">
              <a:extLst>
                <a:ext uri="{FF2B5EF4-FFF2-40B4-BE49-F238E27FC236}">
                  <a16:creationId xmlns:a16="http://schemas.microsoft.com/office/drawing/2014/main" id="{2B287D5B-4E5E-4A59-B77C-7288267A8709}"/>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7348800" y="189000"/>
              <a:ext cx="1356360" cy="563880"/>
            </a:xfrm>
            <a:prstGeom prst="rect">
              <a:avLst/>
            </a:prstGeom>
          </p:spPr>
        </p:pic>
        <p:sp>
          <p:nvSpPr>
            <p:cNvPr id="15" name="TextBox 14">
              <a:extLst>
                <a:ext uri="{FF2B5EF4-FFF2-40B4-BE49-F238E27FC236}">
                  <a16:creationId xmlns:a16="http://schemas.microsoft.com/office/drawing/2014/main" id="{9E29584A-9EB5-4AC2-8BAD-05AA07265711}"/>
                </a:ext>
              </a:extLst>
            </p:cNvPr>
            <p:cNvSpPr txBox="1"/>
            <p:nvPr/>
          </p:nvSpPr>
          <p:spPr>
            <a:xfrm>
              <a:off x="1919763" y="704170"/>
              <a:ext cx="1070950" cy="264726"/>
            </a:xfrm>
            <a:prstGeom prst="rect">
              <a:avLst/>
            </a:prstGeom>
            <a:noFill/>
          </p:spPr>
          <p:txBody>
            <a:bodyPr wrap="square" rtlCol="0">
              <a:spAutoFit/>
            </a:bodyPr>
            <a:lstStyle/>
            <a:p>
              <a:pPr algn="ctr"/>
              <a:r>
                <a:rPr lang="en-US" altLang="zh-CN" sz="1800" dirty="0">
                  <a:latin typeface="Gill Sans MT" panose="020B0502020104020203" pitchFamily="34" charset="0"/>
                  <a:cs typeface="Times New Roman" panose="02020603050405020304" pitchFamily="18" charset="0"/>
                </a:rPr>
                <a:t>t = 0s</a:t>
              </a:r>
              <a:endParaRPr lang="zh-CN" altLang="en-US" sz="1800" dirty="0">
                <a:latin typeface="Gill Sans MT" panose="020B0502020104020203" pitchFamily="34" charset="0"/>
                <a:cs typeface="Times New Roman" panose="02020603050405020304" pitchFamily="18" charset="0"/>
              </a:endParaRPr>
            </a:p>
          </p:txBody>
        </p:sp>
        <p:sp>
          <p:nvSpPr>
            <p:cNvPr id="16" name="TextBox 15">
              <a:extLst>
                <a:ext uri="{FF2B5EF4-FFF2-40B4-BE49-F238E27FC236}">
                  <a16:creationId xmlns:a16="http://schemas.microsoft.com/office/drawing/2014/main" id="{6E283AF5-96E3-4C2B-B38D-8180112F7127}"/>
                </a:ext>
              </a:extLst>
            </p:cNvPr>
            <p:cNvSpPr txBox="1"/>
            <p:nvPr/>
          </p:nvSpPr>
          <p:spPr>
            <a:xfrm>
              <a:off x="3145069" y="728982"/>
              <a:ext cx="1413431" cy="264726"/>
            </a:xfrm>
            <a:prstGeom prst="rect">
              <a:avLst/>
            </a:prstGeom>
            <a:noFill/>
          </p:spPr>
          <p:txBody>
            <a:bodyPr wrap="square" rtlCol="0">
              <a:spAutoFit/>
            </a:bodyPr>
            <a:lstStyle/>
            <a:p>
              <a:pPr algn="ctr"/>
              <a:r>
                <a:rPr lang="en-US" altLang="zh-CN" sz="1800" dirty="0">
                  <a:latin typeface="Gill Sans MT" panose="020B0502020104020203" pitchFamily="34" charset="0"/>
                  <a:cs typeface="Times New Roman" panose="02020603050405020304" pitchFamily="18" charset="0"/>
                </a:rPr>
                <a:t>t = 0.0016s</a:t>
              </a:r>
              <a:endParaRPr lang="zh-CN" altLang="en-US" sz="1800" dirty="0">
                <a:latin typeface="Gill Sans MT" panose="020B0502020104020203" pitchFamily="34" charset="0"/>
                <a:cs typeface="Times New Roman" panose="02020603050405020304" pitchFamily="18" charset="0"/>
              </a:endParaRPr>
            </a:p>
          </p:txBody>
        </p:sp>
        <p:sp>
          <p:nvSpPr>
            <p:cNvPr id="17" name="TextBox 16">
              <a:extLst>
                <a:ext uri="{FF2B5EF4-FFF2-40B4-BE49-F238E27FC236}">
                  <a16:creationId xmlns:a16="http://schemas.microsoft.com/office/drawing/2014/main" id="{13A211CE-B23B-4EEA-B043-F173AE40479A}"/>
                </a:ext>
              </a:extLst>
            </p:cNvPr>
            <p:cNvSpPr txBox="1"/>
            <p:nvPr/>
          </p:nvSpPr>
          <p:spPr>
            <a:xfrm>
              <a:off x="4624191" y="728982"/>
              <a:ext cx="1220290" cy="264726"/>
            </a:xfrm>
            <a:prstGeom prst="rect">
              <a:avLst/>
            </a:prstGeom>
            <a:noFill/>
          </p:spPr>
          <p:txBody>
            <a:bodyPr wrap="square" rtlCol="0">
              <a:spAutoFit/>
            </a:bodyPr>
            <a:lstStyle/>
            <a:p>
              <a:pPr algn="ctr"/>
              <a:r>
                <a:rPr lang="en-US" altLang="zh-CN" sz="1800" dirty="0">
                  <a:latin typeface="Gill Sans MT" panose="020B0502020104020203" pitchFamily="34" charset="0"/>
                  <a:cs typeface="Times New Roman" panose="02020603050405020304" pitchFamily="18" charset="0"/>
                </a:rPr>
                <a:t>t = 0.0076s</a:t>
              </a:r>
              <a:endParaRPr lang="zh-CN" altLang="en-US" sz="1800" dirty="0">
                <a:latin typeface="Gill Sans MT" panose="020B0502020104020203" pitchFamily="34" charset="0"/>
                <a:cs typeface="Times New Roman" panose="02020603050405020304" pitchFamily="18" charset="0"/>
              </a:endParaRPr>
            </a:p>
          </p:txBody>
        </p:sp>
        <p:sp>
          <p:nvSpPr>
            <p:cNvPr id="18" name="TextBox 17">
              <a:extLst>
                <a:ext uri="{FF2B5EF4-FFF2-40B4-BE49-F238E27FC236}">
                  <a16:creationId xmlns:a16="http://schemas.microsoft.com/office/drawing/2014/main" id="{647523AD-77EA-45DC-AD80-0087D64714B0}"/>
                </a:ext>
              </a:extLst>
            </p:cNvPr>
            <p:cNvSpPr txBox="1"/>
            <p:nvPr/>
          </p:nvSpPr>
          <p:spPr>
            <a:xfrm>
              <a:off x="5947167" y="728982"/>
              <a:ext cx="1356360" cy="264726"/>
            </a:xfrm>
            <a:prstGeom prst="rect">
              <a:avLst/>
            </a:prstGeom>
            <a:noFill/>
          </p:spPr>
          <p:txBody>
            <a:bodyPr wrap="square" rtlCol="0">
              <a:spAutoFit/>
            </a:bodyPr>
            <a:lstStyle/>
            <a:p>
              <a:pPr algn="ctr"/>
              <a:r>
                <a:rPr lang="en-US" altLang="zh-CN" sz="1800" dirty="0">
                  <a:latin typeface="Gill Sans MT" panose="020B0502020104020203" pitchFamily="34" charset="0"/>
                  <a:cs typeface="Times New Roman" panose="02020603050405020304" pitchFamily="18" charset="0"/>
                </a:rPr>
                <a:t>t = 0.0126s</a:t>
              </a:r>
              <a:endParaRPr lang="zh-CN" altLang="en-US" sz="1800" dirty="0">
                <a:latin typeface="Gill Sans MT" panose="020B0502020104020203" pitchFamily="34" charset="0"/>
                <a:cs typeface="Times New Roman" panose="02020603050405020304" pitchFamily="18" charset="0"/>
              </a:endParaRPr>
            </a:p>
          </p:txBody>
        </p:sp>
        <p:sp>
          <p:nvSpPr>
            <p:cNvPr id="19" name="TextBox 18">
              <a:extLst>
                <a:ext uri="{FF2B5EF4-FFF2-40B4-BE49-F238E27FC236}">
                  <a16:creationId xmlns:a16="http://schemas.microsoft.com/office/drawing/2014/main" id="{391B5AD5-13B9-4194-A1D5-35D09910A41B}"/>
                </a:ext>
              </a:extLst>
            </p:cNvPr>
            <p:cNvSpPr txBox="1"/>
            <p:nvPr/>
          </p:nvSpPr>
          <p:spPr>
            <a:xfrm>
              <a:off x="7348800" y="728982"/>
              <a:ext cx="1356360" cy="264726"/>
            </a:xfrm>
            <a:prstGeom prst="rect">
              <a:avLst/>
            </a:prstGeom>
            <a:noFill/>
          </p:spPr>
          <p:txBody>
            <a:bodyPr wrap="square" rtlCol="0">
              <a:spAutoFit/>
            </a:bodyPr>
            <a:lstStyle/>
            <a:p>
              <a:pPr algn="ctr"/>
              <a:r>
                <a:rPr lang="en-US" altLang="zh-CN" sz="1800" dirty="0">
                  <a:latin typeface="Gill Sans MT" panose="020B0502020104020203" pitchFamily="34" charset="0"/>
                  <a:cs typeface="Times New Roman" panose="02020603050405020304" pitchFamily="18" charset="0"/>
                </a:rPr>
                <a:t>t = 0.0176s</a:t>
              </a:r>
              <a:endParaRPr lang="zh-CN" altLang="en-US" sz="1800" dirty="0">
                <a:latin typeface="Gill Sans MT" panose="020B0502020104020203" pitchFamily="34" charset="0"/>
                <a:cs typeface="Times New Roman" panose="02020603050405020304" pitchFamily="18" charset="0"/>
              </a:endParaRPr>
            </a:p>
          </p:txBody>
        </p:sp>
      </p:grpSp>
      <p:grpSp>
        <p:nvGrpSpPr>
          <p:cNvPr id="20" name="Group 19">
            <a:extLst>
              <a:ext uri="{FF2B5EF4-FFF2-40B4-BE49-F238E27FC236}">
                <a16:creationId xmlns:a16="http://schemas.microsoft.com/office/drawing/2014/main" id="{B886E97B-CC3E-4294-95B4-27481FBBCF1C}"/>
              </a:ext>
            </a:extLst>
          </p:cNvPr>
          <p:cNvGrpSpPr>
            <a:grpSpLocks noChangeAspect="1"/>
          </p:cNvGrpSpPr>
          <p:nvPr/>
        </p:nvGrpSpPr>
        <p:grpSpPr>
          <a:xfrm>
            <a:off x="959403" y="3059540"/>
            <a:ext cx="8784386" cy="1201202"/>
            <a:chOff x="1776000" y="1629000"/>
            <a:chExt cx="8064960" cy="1102825"/>
          </a:xfrm>
        </p:grpSpPr>
        <p:pic>
          <p:nvPicPr>
            <p:cNvPr id="21" name="Picture 20">
              <a:extLst>
                <a:ext uri="{FF2B5EF4-FFF2-40B4-BE49-F238E27FC236}">
                  <a16:creationId xmlns:a16="http://schemas.microsoft.com/office/drawing/2014/main" id="{E932619C-6B3F-4213-8BFC-CD74E812092D}"/>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1776000" y="1629000"/>
              <a:ext cx="1584960" cy="883920"/>
            </a:xfrm>
            <a:prstGeom prst="rect">
              <a:avLst/>
            </a:prstGeom>
          </p:spPr>
        </p:pic>
        <p:pic>
          <p:nvPicPr>
            <p:cNvPr id="22" name="Picture 21">
              <a:extLst>
                <a:ext uri="{FF2B5EF4-FFF2-40B4-BE49-F238E27FC236}">
                  <a16:creationId xmlns:a16="http://schemas.microsoft.com/office/drawing/2014/main" id="{1C15A5E5-97B1-42BE-A55C-AFAC452F6D7E}"/>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3396000" y="1629000"/>
              <a:ext cx="1584960" cy="883920"/>
            </a:xfrm>
            <a:prstGeom prst="rect">
              <a:avLst/>
            </a:prstGeom>
          </p:spPr>
        </p:pic>
        <p:pic>
          <p:nvPicPr>
            <p:cNvPr id="23" name="Picture 22">
              <a:extLst>
                <a:ext uri="{FF2B5EF4-FFF2-40B4-BE49-F238E27FC236}">
                  <a16:creationId xmlns:a16="http://schemas.microsoft.com/office/drawing/2014/main" id="{78DC53E4-892E-4C8E-AABE-0753B62A1615}"/>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4999341" y="1629000"/>
              <a:ext cx="1584960" cy="883920"/>
            </a:xfrm>
            <a:prstGeom prst="rect">
              <a:avLst/>
            </a:prstGeom>
          </p:spPr>
        </p:pic>
        <p:pic>
          <p:nvPicPr>
            <p:cNvPr id="24" name="Picture 23">
              <a:extLst>
                <a:ext uri="{FF2B5EF4-FFF2-40B4-BE49-F238E27FC236}">
                  <a16:creationId xmlns:a16="http://schemas.microsoft.com/office/drawing/2014/main" id="{F33EE472-59E6-45EA-980D-E6276A70E86C}"/>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6636000" y="1629000"/>
              <a:ext cx="1584960" cy="883920"/>
            </a:xfrm>
            <a:prstGeom prst="rect">
              <a:avLst/>
            </a:prstGeom>
          </p:spPr>
        </p:pic>
        <p:pic>
          <p:nvPicPr>
            <p:cNvPr id="25" name="Picture 24">
              <a:extLst>
                <a:ext uri="{FF2B5EF4-FFF2-40B4-BE49-F238E27FC236}">
                  <a16:creationId xmlns:a16="http://schemas.microsoft.com/office/drawing/2014/main" id="{20C11D9B-BE38-4DC5-9A0E-7F810505A9DD}"/>
                </a:ext>
              </a:extLst>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8256000" y="1629000"/>
              <a:ext cx="1584960" cy="883920"/>
            </a:xfrm>
            <a:prstGeom prst="rect">
              <a:avLst/>
            </a:prstGeom>
          </p:spPr>
        </p:pic>
        <p:sp>
          <p:nvSpPr>
            <p:cNvPr id="26" name="TextBox 25">
              <a:extLst>
                <a:ext uri="{FF2B5EF4-FFF2-40B4-BE49-F238E27FC236}">
                  <a16:creationId xmlns:a16="http://schemas.microsoft.com/office/drawing/2014/main" id="{81197EFF-D296-4B7F-A60D-339980ED7293}"/>
                </a:ext>
              </a:extLst>
            </p:cNvPr>
            <p:cNvSpPr txBox="1"/>
            <p:nvPr/>
          </p:nvSpPr>
          <p:spPr>
            <a:xfrm>
              <a:off x="2266520" y="2407516"/>
              <a:ext cx="1070950" cy="324309"/>
            </a:xfrm>
            <a:prstGeom prst="rect">
              <a:avLst/>
            </a:prstGeom>
            <a:noFill/>
          </p:spPr>
          <p:txBody>
            <a:bodyPr wrap="square" rtlCol="0">
              <a:spAutoFit/>
            </a:bodyPr>
            <a:lstStyle/>
            <a:p>
              <a:pPr algn="ctr"/>
              <a:r>
                <a:rPr lang="en-US" altLang="zh-CN" sz="1800" dirty="0">
                  <a:latin typeface="Gill Sans MT" panose="020B0502020104020203" pitchFamily="34" charset="0"/>
                  <a:cs typeface="Times New Roman" panose="02020603050405020304" pitchFamily="18" charset="0"/>
                </a:rPr>
                <a:t>t = 0s</a:t>
              </a:r>
              <a:endParaRPr lang="zh-CN" altLang="en-US" sz="1800" dirty="0">
                <a:latin typeface="Gill Sans MT" panose="020B0502020104020203" pitchFamily="34" charset="0"/>
                <a:cs typeface="Times New Roman" panose="02020603050405020304" pitchFamily="18" charset="0"/>
              </a:endParaRPr>
            </a:p>
          </p:txBody>
        </p:sp>
        <p:sp>
          <p:nvSpPr>
            <p:cNvPr id="27" name="TextBox 26">
              <a:extLst>
                <a:ext uri="{FF2B5EF4-FFF2-40B4-BE49-F238E27FC236}">
                  <a16:creationId xmlns:a16="http://schemas.microsoft.com/office/drawing/2014/main" id="{4F7F6554-0A55-4873-8B5D-00F731282973}"/>
                </a:ext>
              </a:extLst>
            </p:cNvPr>
            <p:cNvSpPr txBox="1"/>
            <p:nvPr/>
          </p:nvSpPr>
          <p:spPr>
            <a:xfrm>
              <a:off x="3619979" y="2407515"/>
              <a:ext cx="1220030" cy="324309"/>
            </a:xfrm>
            <a:prstGeom prst="rect">
              <a:avLst/>
            </a:prstGeom>
            <a:noFill/>
          </p:spPr>
          <p:txBody>
            <a:bodyPr wrap="square" rtlCol="0">
              <a:spAutoFit/>
            </a:bodyPr>
            <a:lstStyle/>
            <a:p>
              <a:pPr algn="ctr"/>
              <a:r>
                <a:rPr lang="en-US" altLang="zh-CN" sz="1800" dirty="0">
                  <a:latin typeface="Gill Sans MT" panose="020B0502020104020203" pitchFamily="34" charset="0"/>
                  <a:cs typeface="Times New Roman" panose="02020603050405020304" pitchFamily="18" charset="0"/>
                </a:rPr>
                <a:t>t = 0.0012s</a:t>
              </a:r>
              <a:endParaRPr lang="zh-CN" altLang="en-US" sz="1800" dirty="0">
                <a:latin typeface="Gill Sans MT" panose="020B0502020104020203" pitchFamily="34" charset="0"/>
                <a:cs typeface="Times New Roman" panose="02020603050405020304" pitchFamily="18" charset="0"/>
              </a:endParaRPr>
            </a:p>
          </p:txBody>
        </p:sp>
        <p:sp>
          <p:nvSpPr>
            <p:cNvPr id="28" name="TextBox 27">
              <a:extLst>
                <a:ext uri="{FF2B5EF4-FFF2-40B4-BE49-F238E27FC236}">
                  <a16:creationId xmlns:a16="http://schemas.microsoft.com/office/drawing/2014/main" id="{F860E7F1-91BB-4FDF-B4A9-D89B043D08A3}"/>
                </a:ext>
              </a:extLst>
            </p:cNvPr>
            <p:cNvSpPr txBox="1"/>
            <p:nvPr/>
          </p:nvSpPr>
          <p:spPr>
            <a:xfrm>
              <a:off x="5204938" y="2407515"/>
              <a:ext cx="1261540" cy="324309"/>
            </a:xfrm>
            <a:prstGeom prst="rect">
              <a:avLst/>
            </a:prstGeom>
            <a:noFill/>
          </p:spPr>
          <p:txBody>
            <a:bodyPr wrap="square" rtlCol="0">
              <a:spAutoFit/>
            </a:bodyPr>
            <a:lstStyle/>
            <a:p>
              <a:pPr algn="ctr"/>
              <a:r>
                <a:rPr lang="en-US" altLang="zh-CN" sz="1800" dirty="0">
                  <a:latin typeface="Gill Sans MT" panose="020B0502020104020203" pitchFamily="34" charset="0"/>
                  <a:cs typeface="Times New Roman" panose="02020603050405020304" pitchFamily="18" charset="0"/>
                </a:rPr>
                <a:t>t = 0.0072s</a:t>
              </a:r>
              <a:endParaRPr lang="zh-CN" altLang="en-US" sz="1800" dirty="0">
                <a:latin typeface="Gill Sans MT" panose="020B0502020104020203" pitchFamily="34" charset="0"/>
                <a:cs typeface="Times New Roman" panose="02020603050405020304" pitchFamily="18" charset="0"/>
              </a:endParaRPr>
            </a:p>
          </p:txBody>
        </p:sp>
        <p:sp>
          <p:nvSpPr>
            <p:cNvPr id="29" name="TextBox 28">
              <a:extLst>
                <a:ext uri="{FF2B5EF4-FFF2-40B4-BE49-F238E27FC236}">
                  <a16:creationId xmlns:a16="http://schemas.microsoft.com/office/drawing/2014/main" id="{CB586685-18A2-4EF5-B770-548F6BD21B48}"/>
                </a:ext>
              </a:extLst>
            </p:cNvPr>
            <p:cNvSpPr txBox="1"/>
            <p:nvPr/>
          </p:nvSpPr>
          <p:spPr>
            <a:xfrm>
              <a:off x="6705589" y="2407515"/>
              <a:ext cx="1261540" cy="324309"/>
            </a:xfrm>
            <a:prstGeom prst="rect">
              <a:avLst/>
            </a:prstGeom>
            <a:noFill/>
          </p:spPr>
          <p:txBody>
            <a:bodyPr wrap="square" rtlCol="0">
              <a:spAutoFit/>
            </a:bodyPr>
            <a:lstStyle/>
            <a:p>
              <a:pPr algn="ctr"/>
              <a:r>
                <a:rPr lang="en-US" altLang="zh-CN" sz="1800" dirty="0">
                  <a:latin typeface="Gill Sans MT" panose="020B0502020104020203" pitchFamily="34" charset="0"/>
                  <a:cs typeface="Times New Roman" panose="02020603050405020304" pitchFamily="18" charset="0"/>
                </a:rPr>
                <a:t>t = 0.0124s</a:t>
              </a:r>
              <a:endParaRPr lang="zh-CN" altLang="en-US" sz="1800" dirty="0">
                <a:latin typeface="Gill Sans MT" panose="020B0502020104020203" pitchFamily="34" charset="0"/>
                <a:cs typeface="Times New Roman" panose="02020603050405020304" pitchFamily="18" charset="0"/>
              </a:endParaRPr>
            </a:p>
          </p:txBody>
        </p:sp>
        <p:sp>
          <p:nvSpPr>
            <p:cNvPr id="30" name="TextBox 29">
              <a:extLst>
                <a:ext uri="{FF2B5EF4-FFF2-40B4-BE49-F238E27FC236}">
                  <a16:creationId xmlns:a16="http://schemas.microsoft.com/office/drawing/2014/main" id="{975E7902-547A-4967-9E80-6C25C0367410}"/>
                </a:ext>
              </a:extLst>
            </p:cNvPr>
            <p:cNvSpPr txBox="1"/>
            <p:nvPr/>
          </p:nvSpPr>
          <p:spPr>
            <a:xfrm>
              <a:off x="8182832" y="2377484"/>
              <a:ext cx="1220030" cy="324309"/>
            </a:xfrm>
            <a:prstGeom prst="rect">
              <a:avLst/>
            </a:prstGeom>
            <a:noFill/>
          </p:spPr>
          <p:txBody>
            <a:bodyPr wrap="square" rtlCol="0">
              <a:spAutoFit/>
            </a:bodyPr>
            <a:lstStyle/>
            <a:p>
              <a:pPr algn="ctr"/>
              <a:r>
                <a:rPr lang="en-US" altLang="zh-CN" sz="1800" dirty="0">
                  <a:latin typeface="Gill Sans MT" panose="020B0502020104020203" pitchFamily="34" charset="0"/>
                  <a:cs typeface="Times New Roman" panose="02020603050405020304" pitchFamily="18" charset="0"/>
                </a:rPr>
                <a:t>t = 0.0156s</a:t>
              </a:r>
              <a:endParaRPr lang="zh-CN" altLang="en-US" sz="1800" dirty="0">
                <a:latin typeface="Gill Sans MT" panose="020B0502020104020203" pitchFamily="34" charset="0"/>
                <a:cs typeface="Times New Roman" panose="02020603050405020304" pitchFamily="18" charset="0"/>
              </a:endParaRPr>
            </a:p>
          </p:txBody>
        </p:sp>
      </p:grpSp>
      <p:grpSp>
        <p:nvGrpSpPr>
          <p:cNvPr id="4" name="Group 3">
            <a:extLst>
              <a:ext uri="{FF2B5EF4-FFF2-40B4-BE49-F238E27FC236}">
                <a16:creationId xmlns:a16="http://schemas.microsoft.com/office/drawing/2014/main" id="{12CE3BF8-7E42-402D-BA03-35D1D447B614}"/>
              </a:ext>
            </a:extLst>
          </p:cNvPr>
          <p:cNvGrpSpPr/>
          <p:nvPr/>
        </p:nvGrpSpPr>
        <p:grpSpPr>
          <a:xfrm>
            <a:off x="2046758" y="4460607"/>
            <a:ext cx="6221656" cy="1332000"/>
            <a:chOff x="2046758" y="4460607"/>
            <a:chExt cx="6221656" cy="1332000"/>
          </a:xfrm>
        </p:grpSpPr>
        <p:pic>
          <p:nvPicPr>
            <p:cNvPr id="66" name="66">
              <a:hlinkClick r:id="" action="ppaction://media"/>
              <a:extLst>
                <a:ext uri="{FF2B5EF4-FFF2-40B4-BE49-F238E27FC236}">
                  <a16:creationId xmlns:a16="http://schemas.microsoft.com/office/drawing/2014/main" id="{6C2D5381-7CB9-4076-AFA3-BEABB3E2D5E1}"/>
                </a:ext>
              </a:extLst>
            </p:cNvPr>
            <p:cNvPicPr>
              <a:picLocks noChangeAspect="1"/>
            </p:cNvPicPr>
            <p:nvPr>
              <a:videoFile r:link="rId6"/>
              <p:extLst>
                <p:ext uri="{DAA4B4D4-6D71-4841-9C94-3DE7FCFB9230}">
                  <p14:media xmlns:p14="http://schemas.microsoft.com/office/powerpoint/2010/main" r:embed="rId5"/>
                </p:ext>
              </p:extLst>
            </p:nvPr>
          </p:nvPicPr>
          <p:blipFill>
            <a:blip r:embed="rId21"/>
            <a:stretch>
              <a:fillRect/>
            </a:stretch>
          </p:blipFill>
          <p:spPr>
            <a:xfrm>
              <a:off x="5765425" y="4460607"/>
              <a:ext cx="2502989" cy="1332000"/>
            </a:xfrm>
            <a:prstGeom prst="rect">
              <a:avLst/>
            </a:prstGeom>
          </p:spPr>
        </p:pic>
        <p:pic>
          <p:nvPicPr>
            <p:cNvPr id="67" name="Movie_S1.avi">
              <a:hlinkClick r:id="" action="ppaction://media"/>
              <a:extLst>
                <a:ext uri="{FF2B5EF4-FFF2-40B4-BE49-F238E27FC236}">
                  <a16:creationId xmlns:a16="http://schemas.microsoft.com/office/drawing/2014/main" id="{DFD3DFB1-FAE5-4EA6-823E-CA3467B0FD3B}"/>
                </a:ext>
              </a:extLst>
            </p:cNvPr>
            <p:cNvPicPr>
              <a:picLocks noChangeAspect="1"/>
            </p:cNvPicPr>
            <p:nvPr>
              <a:videoFile r:link="rId8"/>
              <p:extLst>
                <p:ext uri="{DAA4B4D4-6D71-4841-9C94-3DE7FCFB9230}">
                  <p14:media xmlns:p14="http://schemas.microsoft.com/office/powerpoint/2010/main" r:embed="rId7"/>
                </p:ext>
              </p:extLst>
            </p:nvPr>
          </p:nvPicPr>
          <p:blipFill>
            <a:blip r:embed="rId22"/>
            <a:stretch>
              <a:fillRect/>
            </a:stretch>
          </p:blipFill>
          <p:spPr>
            <a:xfrm>
              <a:off x="2046758" y="4460607"/>
              <a:ext cx="3330005" cy="1332000"/>
            </a:xfrm>
            <a:prstGeom prst="rect">
              <a:avLst/>
            </a:prstGeom>
          </p:spPr>
        </p:pic>
      </p:grpSp>
      <p:sp>
        <p:nvSpPr>
          <p:cNvPr id="39" name="矩形 2">
            <a:extLst>
              <a:ext uri="{FF2B5EF4-FFF2-40B4-BE49-F238E27FC236}">
                <a16:creationId xmlns:a16="http://schemas.microsoft.com/office/drawing/2014/main" id="{50BC1D85-A815-438C-9E16-5A87567EF47D}"/>
              </a:ext>
            </a:extLst>
          </p:cNvPr>
          <p:cNvSpPr/>
          <p:nvPr/>
        </p:nvSpPr>
        <p:spPr>
          <a:xfrm>
            <a:off x="160757" y="6344574"/>
            <a:ext cx="2200144" cy="923330"/>
          </a:xfrm>
          <a:prstGeom prst="rect">
            <a:avLst/>
          </a:prstGeom>
        </p:spPr>
        <p:txBody>
          <a:bodyPr wrap="square">
            <a:spAutoFit/>
          </a:bodyPr>
          <a:lstStyle/>
          <a:p>
            <a:r>
              <a:rPr lang="en-US" altLang="zh-CN" sz="1800" dirty="0">
                <a:solidFill>
                  <a:schemeClr val="tx2"/>
                </a:solidFill>
                <a:latin typeface="Gill Sans MT" panose="020B0502020104020203" pitchFamily="34" charset="0"/>
              </a:rPr>
              <a:t>(P. </a:t>
            </a:r>
            <a:r>
              <a:rPr lang="en-US" altLang="zh-CN" sz="1800" dirty="0" err="1">
                <a:solidFill>
                  <a:schemeClr val="tx2"/>
                </a:solidFill>
                <a:latin typeface="Gill Sans MT" panose="020B0502020104020203" pitchFamily="34" charset="0"/>
              </a:rPr>
              <a:t>Gambhire</a:t>
            </a:r>
            <a:r>
              <a:rPr lang="en-US" altLang="zh-CN" sz="1800" dirty="0">
                <a:solidFill>
                  <a:schemeClr val="tx2"/>
                </a:solidFill>
                <a:latin typeface="Gill Sans MT" panose="020B0502020104020203" pitchFamily="34" charset="0"/>
              </a:rPr>
              <a:t>, </a:t>
            </a:r>
          </a:p>
          <a:p>
            <a:r>
              <a:rPr lang="en-US" altLang="zh-CN" sz="1800" dirty="0">
                <a:solidFill>
                  <a:schemeClr val="tx2"/>
                </a:solidFill>
                <a:latin typeface="Gill Sans MT" panose="020B0502020104020203" pitchFamily="34" charset="0"/>
              </a:rPr>
              <a:t>A. </a:t>
            </a:r>
            <a:r>
              <a:rPr lang="en-US" altLang="zh-CN" sz="1800" dirty="0" err="1">
                <a:solidFill>
                  <a:schemeClr val="tx2"/>
                </a:solidFill>
                <a:latin typeface="Gill Sans MT" panose="020B0502020104020203" pitchFamily="34" charset="0"/>
              </a:rPr>
              <a:t>Viallat</a:t>
            </a:r>
            <a:r>
              <a:rPr lang="en-US" altLang="zh-CN" sz="1800" dirty="0">
                <a:solidFill>
                  <a:schemeClr val="tx2"/>
                </a:solidFill>
                <a:latin typeface="Gill Sans MT" panose="020B0502020104020203" pitchFamily="34" charset="0"/>
              </a:rPr>
              <a:t> </a:t>
            </a:r>
          </a:p>
          <a:p>
            <a:r>
              <a:rPr lang="en-US" altLang="zh-CN" sz="1800" i="1" dirty="0">
                <a:solidFill>
                  <a:schemeClr val="tx2"/>
                </a:solidFill>
                <a:latin typeface="Gill Sans MT" panose="020B0502020104020203" pitchFamily="34" charset="0"/>
              </a:rPr>
              <a:t>et al</a:t>
            </a:r>
            <a:r>
              <a:rPr lang="en-US" altLang="zh-CN" sz="1800" dirty="0">
                <a:solidFill>
                  <a:schemeClr val="tx2"/>
                </a:solidFill>
                <a:latin typeface="Gill Sans MT" panose="020B0502020104020203" pitchFamily="34" charset="0"/>
              </a:rPr>
              <a:t>., </a:t>
            </a:r>
            <a:r>
              <a:rPr lang="en-US" altLang="zh-CN" sz="1800" i="1" dirty="0">
                <a:solidFill>
                  <a:schemeClr val="tx2"/>
                </a:solidFill>
                <a:latin typeface="Gill Sans MT" panose="020B0502020104020203" pitchFamily="34" charset="0"/>
              </a:rPr>
              <a:t>Small</a:t>
            </a:r>
            <a:r>
              <a:rPr lang="en-US" altLang="zh-CN" sz="1800" dirty="0">
                <a:solidFill>
                  <a:schemeClr val="tx2"/>
                </a:solidFill>
                <a:latin typeface="Gill Sans MT" panose="020B0502020104020203" pitchFamily="34" charset="0"/>
              </a:rPr>
              <a:t>, 2017)</a:t>
            </a:r>
            <a:endParaRPr lang="zh-CN" altLang="en-US" sz="1800" dirty="0">
              <a:solidFill>
                <a:schemeClr val="tx2"/>
              </a:solidFill>
              <a:latin typeface="Gill Sans MT" panose="020B0502020104020203" pitchFamily="34" charset="0"/>
            </a:endParaRPr>
          </a:p>
        </p:txBody>
      </p:sp>
      <p:sp>
        <p:nvSpPr>
          <p:cNvPr id="40" name="灯片编号占位符 72">
            <a:extLst>
              <a:ext uri="{FF2B5EF4-FFF2-40B4-BE49-F238E27FC236}">
                <a16:creationId xmlns:a16="http://schemas.microsoft.com/office/drawing/2014/main" id="{008E7A62-D07C-4EA2-A8DC-CDB9566956C6}"/>
              </a:ext>
            </a:extLst>
          </p:cNvPr>
          <p:cNvSpPr>
            <a:spLocks noGrp="1"/>
          </p:cNvSpPr>
          <p:nvPr>
            <p:ph type="sldNum" sz="quarter" idx="12"/>
          </p:nvPr>
        </p:nvSpPr>
        <p:spPr>
          <a:xfrm>
            <a:off x="7740969" y="7008173"/>
            <a:ext cx="2520315" cy="402567"/>
          </a:xfrm>
        </p:spPr>
        <p:txBody>
          <a:bodyPr/>
          <a:lstStyle/>
          <a:p>
            <a:fld id="{0C913308-F349-4B6D-A68A-DD1791B4A57B}" type="slidenum">
              <a:rPr lang="zh-CN" altLang="en-US" sz="2000" b="1" smtClean="0">
                <a:latin typeface="Gill Sans MT" panose="020B0502020104020203" pitchFamily="34" charset="0"/>
              </a:rPr>
              <a:t>17</a:t>
            </a:fld>
            <a:endParaRPr lang="zh-CN" altLang="en-US" sz="2000" b="1" dirty="0">
              <a:latin typeface="Gill Sans MT" panose="020B0502020104020203" pitchFamily="34" charset="0"/>
            </a:endParaRPr>
          </a:p>
        </p:txBody>
      </p:sp>
      <p:sp>
        <p:nvSpPr>
          <p:cNvPr id="3" name="TextBox 2">
            <a:extLst>
              <a:ext uri="{FF2B5EF4-FFF2-40B4-BE49-F238E27FC236}">
                <a16:creationId xmlns:a16="http://schemas.microsoft.com/office/drawing/2014/main" id="{01155832-11F6-40CE-9CE1-17F5D889DC45}"/>
              </a:ext>
            </a:extLst>
          </p:cNvPr>
          <p:cNvSpPr txBox="1"/>
          <p:nvPr/>
        </p:nvSpPr>
        <p:spPr>
          <a:xfrm>
            <a:off x="621093" y="1502799"/>
            <a:ext cx="9316086" cy="430887"/>
          </a:xfrm>
          <a:prstGeom prst="rect">
            <a:avLst/>
          </a:prstGeom>
          <a:noFill/>
        </p:spPr>
        <p:txBody>
          <a:bodyPr wrap="square" rtlCol="0">
            <a:spAutoFit/>
          </a:bodyPr>
          <a:lstStyle/>
          <a:p>
            <a:r>
              <a:rPr lang="en-US" altLang="zh-CN" sz="2200" dirty="0">
                <a:latin typeface="Gill Sans MT" panose="020B0502020104020203" pitchFamily="34" charset="0"/>
              </a:rPr>
              <a:t>Same Condition: pressure of 831 Pa and same geometry of the channel </a:t>
            </a:r>
            <a:endParaRPr lang="zh-CN" altLang="en-US" sz="2200" dirty="0">
              <a:latin typeface="Gill Sans MT" panose="020B0502020104020203" pitchFamily="34" charset="0"/>
            </a:endParaRPr>
          </a:p>
        </p:txBody>
      </p:sp>
      <p:sp>
        <p:nvSpPr>
          <p:cNvPr id="31" name="TextBox 30">
            <a:extLst>
              <a:ext uri="{FF2B5EF4-FFF2-40B4-BE49-F238E27FC236}">
                <a16:creationId xmlns:a16="http://schemas.microsoft.com/office/drawing/2014/main" id="{3339FE65-C6BF-4605-93E5-77C20520B6DF}"/>
              </a:ext>
            </a:extLst>
          </p:cNvPr>
          <p:cNvSpPr txBox="1"/>
          <p:nvPr/>
        </p:nvSpPr>
        <p:spPr>
          <a:xfrm>
            <a:off x="8344105" y="4966971"/>
            <a:ext cx="1845010" cy="430887"/>
          </a:xfrm>
          <a:prstGeom prst="rect">
            <a:avLst/>
          </a:prstGeom>
          <a:noFill/>
        </p:spPr>
        <p:txBody>
          <a:bodyPr wrap="square" rtlCol="0">
            <a:spAutoFit/>
          </a:bodyPr>
          <a:lstStyle/>
          <a:p>
            <a:r>
              <a:rPr lang="en-US" altLang="zh-CN" sz="2200" dirty="0">
                <a:latin typeface="Gill Sans MT" panose="020B0502020104020203" pitchFamily="34" charset="0"/>
              </a:rPr>
              <a:t>Without Tip </a:t>
            </a:r>
            <a:endParaRPr lang="zh-CN" altLang="en-US" sz="2200" dirty="0">
              <a:latin typeface="Gill Sans MT" panose="020B0502020104020203" pitchFamily="34" charset="0"/>
            </a:endParaRPr>
          </a:p>
        </p:txBody>
      </p:sp>
      <p:sp>
        <p:nvSpPr>
          <p:cNvPr id="32" name="Rectangle 31">
            <a:extLst>
              <a:ext uri="{FF2B5EF4-FFF2-40B4-BE49-F238E27FC236}">
                <a16:creationId xmlns:a16="http://schemas.microsoft.com/office/drawing/2014/main" id="{F5DA6B41-85AE-40AC-B130-5E91EFF7DDB7}"/>
              </a:ext>
            </a:extLst>
          </p:cNvPr>
          <p:cNvSpPr/>
          <p:nvPr/>
        </p:nvSpPr>
        <p:spPr>
          <a:xfrm>
            <a:off x="8365375" y="6400170"/>
            <a:ext cx="1271502" cy="430887"/>
          </a:xfrm>
          <a:prstGeom prst="rect">
            <a:avLst/>
          </a:prstGeom>
        </p:spPr>
        <p:txBody>
          <a:bodyPr wrap="none">
            <a:spAutoFit/>
          </a:bodyPr>
          <a:lstStyle/>
          <a:p>
            <a:r>
              <a:rPr lang="en-US" altLang="zh-CN" sz="2200" dirty="0">
                <a:latin typeface="Gill Sans MT" panose="020B0502020104020203" pitchFamily="34" charset="0"/>
              </a:rPr>
              <a:t>With Tip </a:t>
            </a:r>
            <a:endParaRPr lang="zh-CN" altLang="en-US" sz="2200" dirty="0">
              <a:latin typeface="Gill Sans MT" panose="020B0502020104020203" pitchFamily="34" charset="0"/>
            </a:endParaRPr>
          </a:p>
        </p:txBody>
      </p:sp>
      <p:pic>
        <p:nvPicPr>
          <p:cNvPr id="38" name="Movie_S2">
            <a:hlinkClick r:id="" action="ppaction://media"/>
            <a:extLst>
              <a:ext uri="{FF2B5EF4-FFF2-40B4-BE49-F238E27FC236}">
                <a16:creationId xmlns:a16="http://schemas.microsoft.com/office/drawing/2014/main" id="{3C8BF7E0-1B82-4555-80F1-EAA476B9AD32}"/>
              </a:ext>
            </a:extLst>
          </p:cNvPr>
          <p:cNvPicPr>
            <a:picLocks noChangeAspect="1"/>
          </p:cNvPicPr>
          <p:nvPr>
            <a:videoFile r:link="rId2"/>
            <p:extLst>
              <p:ext uri="{DAA4B4D4-6D71-4841-9C94-3DE7FCFB9230}">
                <p14:media xmlns:p14="http://schemas.microsoft.com/office/powerpoint/2010/main" r:embed="rId1"/>
              </p:ext>
            </p:extLst>
          </p:nvPr>
        </p:nvPicPr>
        <p:blipFill>
          <a:blip r:embed="rId23"/>
          <a:stretch>
            <a:fillRect/>
          </a:stretch>
        </p:blipFill>
        <p:spPr>
          <a:xfrm>
            <a:off x="2066491" y="5992472"/>
            <a:ext cx="3330000" cy="1332000"/>
          </a:xfrm>
          <a:prstGeom prst="rect">
            <a:avLst/>
          </a:prstGeom>
        </p:spPr>
      </p:pic>
      <p:pic>
        <p:nvPicPr>
          <p:cNvPr id="42" name="tip4">
            <a:hlinkClick r:id="" action="ppaction://media"/>
            <a:extLst>
              <a:ext uri="{FF2B5EF4-FFF2-40B4-BE49-F238E27FC236}">
                <a16:creationId xmlns:a16="http://schemas.microsoft.com/office/drawing/2014/main" id="{E198EFEE-E526-431B-A583-631568967C76}"/>
              </a:ext>
            </a:extLst>
          </p:cNvPr>
          <p:cNvPicPr>
            <a:picLocks noChangeAspect="1"/>
          </p:cNvPicPr>
          <p:nvPr>
            <a:videoFile r:link="rId4"/>
            <p:extLst>
              <p:ext uri="{DAA4B4D4-6D71-4841-9C94-3DE7FCFB9230}">
                <p14:media xmlns:p14="http://schemas.microsoft.com/office/powerpoint/2010/main" r:embed="rId3"/>
              </p:ext>
            </p:extLst>
          </p:nvPr>
        </p:nvPicPr>
        <p:blipFill>
          <a:blip r:embed="rId24"/>
          <a:stretch>
            <a:fillRect/>
          </a:stretch>
        </p:blipFill>
        <p:spPr>
          <a:xfrm>
            <a:off x="5760000" y="5992472"/>
            <a:ext cx="2532264" cy="1332000"/>
          </a:xfrm>
          <a:prstGeom prst="rect">
            <a:avLst/>
          </a:prstGeom>
        </p:spPr>
      </p:pic>
    </p:spTree>
    <p:extLst>
      <p:ext uri="{BB962C8B-B14F-4D97-AF65-F5344CB8AC3E}">
        <p14:creationId xmlns:p14="http://schemas.microsoft.com/office/powerpoint/2010/main" val="2854911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333" fill="hold"/>
                                        <p:tgtEl>
                                          <p:spTgt spid="38"/>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3666" fill="hold"/>
                                        <p:tgtEl>
                                          <p:spTgt spid="4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67"/>
                </p:tgtEl>
              </p:cMediaNode>
            </p:video>
            <p:video>
              <p:cMediaNode vol="80000">
                <p:cTn id="12" fill="hold" display="0">
                  <p:stCondLst>
                    <p:cond delay="indefinite"/>
                  </p:stCondLst>
                </p:cTn>
                <p:tgtEl>
                  <p:spTgt spid="66"/>
                </p:tgtEl>
              </p:cMediaNode>
            </p:video>
            <p:video>
              <p:cMediaNode vol="80000">
                <p:cTn id="13" fill="hold" display="0">
                  <p:stCondLst>
                    <p:cond delay="indefinite"/>
                  </p:stCondLst>
                </p:cTn>
                <p:tgtEl>
                  <p:spTgt spid="38"/>
                </p:tgtEl>
              </p:cMediaNode>
            </p:video>
            <p:seq concurrent="1" nextAc="seek">
              <p:cTn id="14" restart="whenNotActive" fill="hold" evtFilter="cancelBubble" nodeType="interactiveSeq">
                <p:stCondLst>
                  <p:cond evt="onClick" delay="0">
                    <p:tgtEl>
                      <p:spTgt spid="38"/>
                    </p:tgtEl>
                  </p:cond>
                </p:stCondLst>
                <p:endSync evt="end" delay="0">
                  <p:rtn val="all"/>
                </p:endSync>
                <p:childTnLst>
                  <p:par>
                    <p:cTn id="15" fill="hold">
                      <p:stCondLst>
                        <p:cond delay="0"/>
                      </p:stCondLst>
                      <p:childTnLst>
                        <p:par>
                          <p:cTn id="16" fill="hold">
                            <p:stCondLst>
                              <p:cond delay="0"/>
                            </p:stCondLst>
                            <p:childTnLst>
                              <p:par>
                                <p:cTn id="17" presetID="2" presetClass="mediacall" presetSubtype="0" fill="hold" nodeType="clickEffect">
                                  <p:stCondLst>
                                    <p:cond delay="0"/>
                                  </p:stCondLst>
                                  <p:childTnLst>
                                    <p:cmd type="call" cmd="togglePause">
                                      <p:cBhvr>
                                        <p:cTn id="18" dur="1" fill="hold"/>
                                        <p:tgtEl>
                                          <p:spTgt spid="38"/>
                                        </p:tgtEl>
                                      </p:cBhvr>
                                    </p:cmd>
                                  </p:childTnLst>
                                </p:cTn>
                              </p:par>
                            </p:childTnLst>
                          </p:cTn>
                        </p:par>
                      </p:childTnLst>
                    </p:cTn>
                  </p:par>
                </p:childTnLst>
              </p:cTn>
              <p:nextCondLst>
                <p:cond evt="onClick" delay="0">
                  <p:tgtEl>
                    <p:spTgt spid="38"/>
                  </p:tgtEl>
                </p:cond>
              </p:nextCondLst>
            </p:seq>
            <p:video>
              <p:cMediaNode vol="80000">
                <p:cTn id="19" fill="hold" display="0">
                  <p:stCondLst>
                    <p:cond delay="indefinite"/>
                  </p:stCondLst>
                </p:cTn>
                <p:tgtEl>
                  <p:spTgt spid="42"/>
                </p:tgtEl>
              </p:cMediaNode>
            </p:video>
            <p:seq concurrent="1" nextAc="seek">
              <p:cTn id="20" restart="whenNotActive" fill="hold" evtFilter="cancelBubble" nodeType="interactiveSeq">
                <p:stCondLst>
                  <p:cond evt="onClick" delay="0">
                    <p:tgtEl>
                      <p:spTgt spid="42"/>
                    </p:tgtEl>
                  </p:cond>
                </p:stCondLst>
                <p:endSync evt="end" delay="0">
                  <p:rtn val="all"/>
                </p:endSync>
                <p:childTnLst>
                  <p:par>
                    <p:cTn id="21" fill="hold">
                      <p:stCondLst>
                        <p:cond delay="0"/>
                      </p:stCondLst>
                      <p:childTnLst>
                        <p:par>
                          <p:cTn id="22" fill="hold">
                            <p:stCondLst>
                              <p:cond delay="0"/>
                            </p:stCondLst>
                            <p:childTnLst>
                              <p:par>
                                <p:cTn id="23" presetID="2" presetClass="mediacall" presetSubtype="0" fill="hold" nodeType="clickEffect">
                                  <p:stCondLst>
                                    <p:cond delay="0"/>
                                  </p:stCondLst>
                                  <p:childTnLst>
                                    <p:cmd type="call" cmd="togglePause">
                                      <p:cBhvr>
                                        <p:cTn id="24" dur="1" fill="hold"/>
                                        <p:tgtEl>
                                          <p:spTgt spid="42"/>
                                        </p:tgtEl>
                                      </p:cBhvr>
                                    </p:cmd>
                                  </p:childTnLst>
                                </p:cTn>
                              </p:par>
                            </p:childTnLst>
                          </p:cTn>
                        </p:par>
                      </p:childTnLst>
                    </p:cTn>
                  </p:par>
                </p:childTnLst>
              </p:cTn>
              <p:nextCondLst>
                <p:cond evt="onClick" delay="0">
                  <p:tgtEl>
                    <p:spTgt spid="42"/>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E69C39-899C-4291-B070-F7FB538A287A}"/>
              </a:ext>
            </a:extLst>
          </p:cNvPr>
          <p:cNvSpPr>
            <a:spLocks noGrp="1"/>
          </p:cNvSpPr>
          <p:nvPr>
            <p:ph type="title"/>
          </p:nvPr>
        </p:nvSpPr>
        <p:spPr>
          <a:xfrm>
            <a:off x="540068" y="13535"/>
            <a:ext cx="9721216" cy="1260211"/>
          </a:xfrm>
        </p:spPr>
        <p:txBody>
          <a:bodyPr>
            <a:normAutofit/>
          </a:bodyPr>
          <a:lstStyle/>
          <a:p>
            <a:r>
              <a:rPr lang="en-US" altLang="zh-CN" sz="3200" b="1" dirty="0">
                <a:latin typeface="Gill Sans MT" panose="020B0502020104020203" pitchFamily="34" charset="0"/>
              </a:rPr>
              <a:t>Effect of Surface Area to Volume Ratio</a:t>
            </a:r>
            <a:endParaRPr lang="zh-CN" altLang="en-US" sz="3200" b="1" dirty="0">
              <a:latin typeface="Gill Sans MT" panose="020B0502020104020203" pitchFamily="34" charset="0"/>
            </a:endParaRPr>
          </a:p>
        </p:txBody>
      </p:sp>
      <p:grpSp>
        <p:nvGrpSpPr>
          <p:cNvPr id="20" name="Group 19">
            <a:extLst>
              <a:ext uri="{FF2B5EF4-FFF2-40B4-BE49-F238E27FC236}">
                <a16:creationId xmlns:a16="http://schemas.microsoft.com/office/drawing/2014/main" id="{345BB313-7EAF-4F4B-AB5A-F8AC556C4A49}"/>
              </a:ext>
            </a:extLst>
          </p:cNvPr>
          <p:cNvGrpSpPr>
            <a:grpSpLocks noChangeAspect="1"/>
          </p:cNvGrpSpPr>
          <p:nvPr/>
        </p:nvGrpSpPr>
        <p:grpSpPr>
          <a:xfrm>
            <a:off x="890749" y="2441609"/>
            <a:ext cx="5745600" cy="1008000"/>
            <a:chOff x="6802684" y="4830709"/>
            <a:chExt cx="5212080" cy="914400"/>
          </a:xfrm>
        </p:grpSpPr>
        <p:pic>
          <p:nvPicPr>
            <p:cNvPr id="21" name="Picture 20">
              <a:extLst>
                <a:ext uri="{FF2B5EF4-FFF2-40B4-BE49-F238E27FC236}">
                  <a16:creationId xmlns:a16="http://schemas.microsoft.com/office/drawing/2014/main" id="{6701089E-3C68-4802-87A6-910CBAFE43B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02684" y="4830709"/>
              <a:ext cx="1737360" cy="914400"/>
            </a:xfrm>
            <a:prstGeom prst="rect">
              <a:avLst/>
            </a:prstGeom>
          </p:spPr>
        </p:pic>
        <p:pic>
          <p:nvPicPr>
            <p:cNvPr id="22" name="Picture 21">
              <a:extLst>
                <a:ext uri="{FF2B5EF4-FFF2-40B4-BE49-F238E27FC236}">
                  <a16:creationId xmlns:a16="http://schemas.microsoft.com/office/drawing/2014/main" id="{CD77F8DD-00EA-47FC-906B-6D7A62164E8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540044" y="4830709"/>
              <a:ext cx="1737360" cy="914400"/>
            </a:xfrm>
            <a:prstGeom prst="rect">
              <a:avLst/>
            </a:prstGeom>
          </p:spPr>
        </p:pic>
        <p:pic>
          <p:nvPicPr>
            <p:cNvPr id="23" name="Picture 22">
              <a:extLst>
                <a:ext uri="{FF2B5EF4-FFF2-40B4-BE49-F238E27FC236}">
                  <a16:creationId xmlns:a16="http://schemas.microsoft.com/office/drawing/2014/main" id="{8C800CEF-7055-4E86-8866-66AD0F9DAE2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277404" y="4830709"/>
              <a:ext cx="1737360" cy="914400"/>
            </a:xfrm>
            <a:prstGeom prst="rect">
              <a:avLst/>
            </a:prstGeom>
          </p:spPr>
        </p:pic>
      </p:grpSp>
      <p:sp>
        <p:nvSpPr>
          <p:cNvPr id="24" name="Rectangle 23">
            <a:extLst>
              <a:ext uri="{FF2B5EF4-FFF2-40B4-BE49-F238E27FC236}">
                <a16:creationId xmlns:a16="http://schemas.microsoft.com/office/drawing/2014/main" id="{644FF983-AFB7-423C-8185-4B0288219EB3}"/>
              </a:ext>
            </a:extLst>
          </p:cNvPr>
          <p:cNvSpPr/>
          <p:nvPr/>
        </p:nvSpPr>
        <p:spPr>
          <a:xfrm>
            <a:off x="7029892" y="2612474"/>
            <a:ext cx="2304256" cy="707886"/>
          </a:xfrm>
          <a:prstGeom prst="rect">
            <a:avLst/>
          </a:prstGeom>
        </p:spPr>
        <p:txBody>
          <a:bodyPr wrap="square">
            <a:spAutoFit/>
          </a:bodyPr>
          <a:lstStyle/>
          <a:p>
            <a:r>
              <a:rPr lang="en-US" altLang="zh-CN" dirty="0">
                <a:latin typeface="Gill Sans MT" panose="020B0502020104020203" pitchFamily="34" charset="0"/>
              </a:rPr>
              <a:t>A = 133.90um^3  </a:t>
            </a:r>
          </a:p>
          <a:p>
            <a:r>
              <a:rPr lang="en-US" altLang="zh-CN" dirty="0">
                <a:latin typeface="Gill Sans MT" panose="020B0502020104020203" pitchFamily="34" charset="0"/>
              </a:rPr>
              <a:t>V = 93.88um^3</a:t>
            </a:r>
          </a:p>
        </p:txBody>
      </p:sp>
      <p:grpSp>
        <p:nvGrpSpPr>
          <p:cNvPr id="25" name="Group 24">
            <a:extLst>
              <a:ext uri="{FF2B5EF4-FFF2-40B4-BE49-F238E27FC236}">
                <a16:creationId xmlns:a16="http://schemas.microsoft.com/office/drawing/2014/main" id="{45753BBB-D83E-4D58-AE3C-42377115B207}"/>
              </a:ext>
            </a:extLst>
          </p:cNvPr>
          <p:cNvGrpSpPr>
            <a:grpSpLocks noChangeAspect="1"/>
          </p:cNvGrpSpPr>
          <p:nvPr/>
        </p:nvGrpSpPr>
        <p:grpSpPr>
          <a:xfrm>
            <a:off x="890749" y="3659228"/>
            <a:ext cx="5723353" cy="1008000"/>
            <a:chOff x="6178081" y="1081139"/>
            <a:chExt cx="5191899" cy="914400"/>
          </a:xfrm>
        </p:grpSpPr>
        <p:pic>
          <p:nvPicPr>
            <p:cNvPr id="26" name="Picture 25">
              <a:extLst>
                <a:ext uri="{FF2B5EF4-FFF2-40B4-BE49-F238E27FC236}">
                  <a16:creationId xmlns:a16="http://schemas.microsoft.com/office/drawing/2014/main" id="{8A230A31-5685-41FA-9FAF-30ACED93829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178081" y="1081139"/>
              <a:ext cx="1737360" cy="914400"/>
            </a:xfrm>
            <a:prstGeom prst="rect">
              <a:avLst/>
            </a:prstGeom>
          </p:spPr>
        </p:pic>
        <p:pic>
          <p:nvPicPr>
            <p:cNvPr id="27" name="Picture 26">
              <a:extLst>
                <a:ext uri="{FF2B5EF4-FFF2-40B4-BE49-F238E27FC236}">
                  <a16:creationId xmlns:a16="http://schemas.microsoft.com/office/drawing/2014/main" id="{EDE02600-5FA1-43B6-9B67-3EBCE6D810B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895260" y="1081139"/>
              <a:ext cx="1737360" cy="914400"/>
            </a:xfrm>
            <a:prstGeom prst="rect">
              <a:avLst/>
            </a:prstGeom>
          </p:spPr>
        </p:pic>
        <p:pic>
          <p:nvPicPr>
            <p:cNvPr id="28" name="Picture 27">
              <a:extLst>
                <a:ext uri="{FF2B5EF4-FFF2-40B4-BE49-F238E27FC236}">
                  <a16:creationId xmlns:a16="http://schemas.microsoft.com/office/drawing/2014/main" id="{02ED12CD-1536-4181-9BAB-43229BAB715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632620" y="1081139"/>
              <a:ext cx="1737360" cy="914400"/>
            </a:xfrm>
            <a:prstGeom prst="rect">
              <a:avLst/>
            </a:prstGeom>
          </p:spPr>
        </p:pic>
      </p:grpSp>
      <p:grpSp>
        <p:nvGrpSpPr>
          <p:cNvPr id="29" name="Group 28">
            <a:extLst>
              <a:ext uri="{FF2B5EF4-FFF2-40B4-BE49-F238E27FC236}">
                <a16:creationId xmlns:a16="http://schemas.microsoft.com/office/drawing/2014/main" id="{A0BB6AEA-447C-4D11-B898-44014B8643CE}"/>
              </a:ext>
            </a:extLst>
          </p:cNvPr>
          <p:cNvGrpSpPr>
            <a:grpSpLocks noChangeAspect="1"/>
          </p:cNvGrpSpPr>
          <p:nvPr/>
        </p:nvGrpSpPr>
        <p:grpSpPr>
          <a:xfrm>
            <a:off x="890749" y="4876847"/>
            <a:ext cx="5745600" cy="1008000"/>
            <a:chOff x="6536506" y="2940478"/>
            <a:chExt cx="5212080" cy="914400"/>
          </a:xfrm>
        </p:grpSpPr>
        <p:pic>
          <p:nvPicPr>
            <p:cNvPr id="30" name="Picture 29">
              <a:extLst>
                <a:ext uri="{FF2B5EF4-FFF2-40B4-BE49-F238E27FC236}">
                  <a16:creationId xmlns:a16="http://schemas.microsoft.com/office/drawing/2014/main" id="{3AE0721B-0024-49D4-B773-9B56F87384E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536506" y="2940478"/>
              <a:ext cx="1737360" cy="914400"/>
            </a:xfrm>
            <a:prstGeom prst="rect">
              <a:avLst/>
            </a:prstGeom>
          </p:spPr>
        </p:pic>
        <p:pic>
          <p:nvPicPr>
            <p:cNvPr id="31" name="Picture 30">
              <a:extLst>
                <a:ext uri="{FF2B5EF4-FFF2-40B4-BE49-F238E27FC236}">
                  <a16:creationId xmlns:a16="http://schemas.microsoft.com/office/drawing/2014/main" id="{45967B1D-3AAB-4C66-980E-8A7139ADDDCA}"/>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273866" y="2940478"/>
              <a:ext cx="1737360" cy="914400"/>
            </a:xfrm>
            <a:prstGeom prst="rect">
              <a:avLst/>
            </a:prstGeom>
          </p:spPr>
        </p:pic>
        <p:pic>
          <p:nvPicPr>
            <p:cNvPr id="32" name="Picture 31">
              <a:extLst>
                <a:ext uri="{FF2B5EF4-FFF2-40B4-BE49-F238E27FC236}">
                  <a16:creationId xmlns:a16="http://schemas.microsoft.com/office/drawing/2014/main" id="{9B26A338-8891-4AFE-AFD1-FB012292B2C5}"/>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011226" y="2940478"/>
              <a:ext cx="1737360" cy="914400"/>
            </a:xfrm>
            <a:prstGeom prst="rect">
              <a:avLst/>
            </a:prstGeom>
          </p:spPr>
        </p:pic>
      </p:grpSp>
      <p:grpSp>
        <p:nvGrpSpPr>
          <p:cNvPr id="33" name="Group 32">
            <a:extLst>
              <a:ext uri="{FF2B5EF4-FFF2-40B4-BE49-F238E27FC236}">
                <a16:creationId xmlns:a16="http://schemas.microsoft.com/office/drawing/2014/main" id="{8823001D-EDAE-420D-B7B2-09522C28E5CF}"/>
              </a:ext>
            </a:extLst>
          </p:cNvPr>
          <p:cNvGrpSpPr>
            <a:grpSpLocks noChangeAspect="1"/>
          </p:cNvGrpSpPr>
          <p:nvPr/>
        </p:nvGrpSpPr>
        <p:grpSpPr>
          <a:xfrm>
            <a:off x="875688" y="6122104"/>
            <a:ext cx="5731228" cy="1008000"/>
            <a:chOff x="6392106" y="4759978"/>
            <a:chExt cx="5199042" cy="914400"/>
          </a:xfrm>
        </p:grpSpPr>
        <p:pic>
          <p:nvPicPr>
            <p:cNvPr id="34" name="Picture 33">
              <a:extLst>
                <a:ext uri="{FF2B5EF4-FFF2-40B4-BE49-F238E27FC236}">
                  <a16:creationId xmlns:a16="http://schemas.microsoft.com/office/drawing/2014/main" id="{0B3BEC42-6398-452B-AEF6-30352935B15C}"/>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392106" y="4759978"/>
              <a:ext cx="1737360" cy="914400"/>
            </a:xfrm>
            <a:prstGeom prst="rect">
              <a:avLst/>
            </a:prstGeom>
          </p:spPr>
        </p:pic>
        <p:pic>
          <p:nvPicPr>
            <p:cNvPr id="35" name="Picture 34">
              <a:extLst>
                <a:ext uri="{FF2B5EF4-FFF2-40B4-BE49-F238E27FC236}">
                  <a16:creationId xmlns:a16="http://schemas.microsoft.com/office/drawing/2014/main" id="{5CE0FEFA-A707-4CB4-AE08-ED72C51A9125}"/>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122947" y="4759978"/>
              <a:ext cx="1737360" cy="914400"/>
            </a:xfrm>
            <a:prstGeom prst="rect">
              <a:avLst/>
            </a:prstGeom>
          </p:spPr>
        </p:pic>
        <p:pic>
          <p:nvPicPr>
            <p:cNvPr id="36" name="Picture 35">
              <a:extLst>
                <a:ext uri="{FF2B5EF4-FFF2-40B4-BE49-F238E27FC236}">
                  <a16:creationId xmlns:a16="http://schemas.microsoft.com/office/drawing/2014/main" id="{12082DB7-1CE7-4631-9FEC-B921890A4EBB}"/>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853788" y="4759978"/>
              <a:ext cx="1737360" cy="914400"/>
            </a:xfrm>
            <a:prstGeom prst="rect">
              <a:avLst/>
            </a:prstGeom>
          </p:spPr>
        </p:pic>
      </p:grpSp>
      <p:sp>
        <p:nvSpPr>
          <p:cNvPr id="37" name="Rectangle 36">
            <a:extLst>
              <a:ext uri="{FF2B5EF4-FFF2-40B4-BE49-F238E27FC236}">
                <a16:creationId xmlns:a16="http://schemas.microsoft.com/office/drawing/2014/main" id="{E5A8CA69-92D1-40BF-B79D-09C71614DFAB}"/>
              </a:ext>
            </a:extLst>
          </p:cNvPr>
          <p:cNvSpPr/>
          <p:nvPr/>
        </p:nvSpPr>
        <p:spPr>
          <a:xfrm>
            <a:off x="7029892" y="3824805"/>
            <a:ext cx="2304256" cy="707886"/>
          </a:xfrm>
          <a:prstGeom prst="rect">
            <a:avLst/>
          </a:prstGeom>
        </p:spPr>
        <p:txBody>
          <a:bodyPr wrap="square">
            <a:spAutoFit/>
          </a:bodyPr>
          <a:lstStyle/>
          <a:p>
            <a:r>
              <a:rPr lang="en-US" altLang="zh-CN" dirty="0">
                <a:latin typeface="Gill Sans MT" panose="020B0502020104020203" pitchFamily="34" charset="0"/>
              </a:rPr>
              <a:t>A = 139.76um^3  </a:t>
            </a:r>
          </a:p>
          <a:p>
            <a:r>
              <a:rPr lang="en-US" altLang="zh-CN" dirty="0">
                <a:latin typeface="Gill Sans MT" panose="020B0502020104020203" pitchFamily="34" charset="0"/>
              </a:rPr>
              <a:t>V = 93.88um^3</a:t>
            </a:r>
          </a:p>
        </p:txBody>
      </p:sp>
      <p:sp>
        <p:nvSpPr>
          <p:cNvPr id="38" name="Rectangle 37">
            <a:extLst>
              <a:ext uri="{FF2B5EF4-FFF2-40B4-BE49-F238E27FC236}">
                <a16:creationId xmlns:a16="http://schemas.microsoft.com/office/drawing/2014/main" id="{3C851D9F-5A82-4D44-BCB6-4C3EABBC38AD}"/>
              </a:ext>
            </a:extLst>
          </p:cNvPr>
          <p:cNvSpPr/>
          <p:nvPr/>
        </p:nvSpPr>
        <p:spPr>
          <a:xfrm>
            <a:off x="7029892" y="5042274"/>
            <a:ext cx="2209239" cy="707886"/>
          </a:xfrm>
          <a:prstGeom prst="rect">
            <a:avLst/>
          </a:prstGeom>
        </p:spPr>
        <p:txBody>
          <a:bodyPr wrap="square">
            <a:spAutoFit/>
          </a:bodyPr>
          <a:lstStyle/>
          <a:p>
            <a:r>
              <a:rPr lang="en-US" altLang="zh-CN" dirty="0">
                <a:latin typeface="Gill Sans MT" panose="020B0502020104020203" pitchFamily="34" charset="0"/>
              </a:rPr>
              <a:t>A = 146.57um^3 </a:t>
            </a:r>
          </a:p>
          <a:p>
            <a:r>
              <a:rPr lang="en-US" altLang="zh-CN" dirty="0">
                <a:latin typeface="Gill Sans MT" panose="020B0502020104020203" pitchFamily="34" charset="0"/>
              </a:rPr>
              <a:t>V = 93.88um^3</a:t>
            </a:r>
          </a:p>
        </p:txBody>
      </p:sp>
      <p:sp>
        <p:nvSpPr>
          <p:cNvPr id="39" name="Rectangle 38">
            <a:extLst>
              <a:ext uri="{FF2B5EF4-FFF2-40B4-BE49-F238E27FC236}">
                <a16:creationId xmlns:a16="http://schemas.microsoft.com/office/drawing/2014/main" id="{894E7E8D-B023-4F53-97D4-88B8DD743E1A}"/>
              </a:ext>
            </a:extLst>
          </p:cNvPr>
          <p:cNvSpPr/>
          <p:nvPr/>
        </p:nvSpPr>
        <p:spPr>
          <a:xfrm>
            <a:off x="7043013" y="6259743"/>
            <a:ext cx="2278013" cy="707886"/>
          </a:xfrm>
          <a:prstGeom prst="rect">
            <a:avLst/>
          </a:prstGeom>
        </p:spPr>
        <p:txBody>
          <a:bodyPr wrap="square">
            <a:spAutoFit/>
          </a:bodyPr>
          <a:lstStyle/>
          <a:p>
            <a:r>
              <a:rPr lang="en-US" altLang="zh-CN" dirty="0">
                <a:latin typeface="Gill Sans MT" panose="020B0502020104020203" pitchFamily="34" charset="0"/>
              </a:rPr>
              <a:t>A = 154.27um^3  </a:t>
            </a:r>
          </a:p>
          <a:p>
            <a:r>
              <a:rPr lang="en-US" altLang="zh-CN" dirty="0">
                <a:latin typeface="Gill Sans MT" panose="020B0502020104020203" pitchFamily="34" charset="0"/>
              </a:rPr>
              <a:t>V = 93.88um^3</a:t>
            </a:r>
          </a:p>
        </p:txBody>
      </p:sp>
      <p:grpSp>
        <p:nvGrpSpPr>
          <p:cNvPr id="40" name="Group 39">
            <a:extLst>
              <a:ext uri="{FF2B5EF4-FFF2-40B4-BE49-F238E27FC236}">
                <a16:creationId xmlns:a16="http://schemas.microsoft.com/office/drawing/2014/main" id="{AA368E62-8F0D-40A7-A107-27D074BD7504}"/>
              </a:ext>
            </a:extLst>
          </p:cNvPr>
          <p:cNvGrpSpPr>
            <a:grpSpLocks noChangeAspect="1"/>
          </p:cNvGrpSpPr>
          <p:nvPr/>
        </p:nvGrpSpPr>
        <p:grpSpPr>
          <a:xfrm>
            <a:off x="890749" y="1206377"/>
            <a:ext cx="3830400" cy="1008000"/>
            <a:chOff x="7229979" y="2514600"/>
            <a:chExt cx="3474720" cy="914400"/>
          </a:xfrm>
        </p:grpSpPr>
        <p:pic>
          <p:nvPicPr>
            <p:cNvPr id="41" name="Picture 40">
              <a:extLst>
                <a:ext uri="{FF2B5EF4-FFF2-40B4-BE49-F238E27FC236}">
                  <a16:creationId xmlns:a16="http://schemas.microsoft.com/office/drawing/2014/main" id="{5D9C8BBA-1FDF-4311-AA86-8D62AF4682D8}"/>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7229979" y="2514600"/>
              <a:ext cx="1737360" cy="914400"/>
            </a:xfrm>
            <a:prstGeom prst="rect">
              <a:avLst/>
            </a:prstGeom>
          </p:spPr>
        </p:pic>
        <p:pic>
          <p:nvPicPr>
            <p:cNvPr id="42" name="Picture 41">
              <a:extLst>
                <a:ext uri="{FF2B5EF4-FFF2-40B4-BE49-F238E27FC236}">
                  <a16:creationId xmlns:a16="http://schemas.microsoft.com/office/drawing/2014/main" id="{A3BB5D1E-CD99-43D5-B358-122F537409B0}"/>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8967339" y="2514600"/>
              <a:ext cx="1737360" cy="914400"/>
            </a:xfrm>
            <a:prstGeom prst="rect">
              <a:avLst/>
            </a:prstGeom>
          </p:spPr>
        </p:pic>
      </p:grpSp>
      <p:sp>
        <p:nvSpPr>
          <p:cNvPr id="43" name="Rectangle 42">
            <a:extLst>
              <a:ext uri="{FF2B5EF4-FFF2-40B4-BE49-F238E27FC236}">
                <a16:creationId xmlns:a16="http://schemas.microsoft.com/office/drawing/2014/main" id="{344C25B3-803F-4680-9D7D-D2BE2C649CA7}"/>
              </a:ext>
            </a:extLst>
          </p:cNvPr>
          <p:cNvSpPr/>
          <p:nvPr/>
        </p:nvSpPr>
        <p:spPr>
          <a:xfrm>
            <a:off x="4975583" y="1388099"/>
            <a:ext cx="2209239" cy="707886"/>
          </a:xfrm>
          <a:prstGeom prst="rect">
            <a:avLst/>
          </a:prstGeom>
        </p:spPr>
        <p:txBody>
          <a:bodyPr wrap="square">
            <a:spAutoFit/>
          </a:bodyPr>
          <a:lstStyle/>
          <a:p>
            <a:r>
              <a:rPr lang="en-US" altLang="zh-CN" dirty="0">
                <a:latin typeface="Gill Sans MT" panose="020B0502020104020203" pitchFamily="34" charset="0"/>
              </a:rPr>
              <a:t>A = 129.078um^3  </a:t>
            </a:r>
          </a:p>
          <a:p>
            <a:r>
              <a:rPr lang="en-US" altLang="zh-CN" dirty="0">
                <a:latin typeface="Gill Sans MT" panose="020B0502020104020203" pitchFamily="34" charset="0"/>
              </a:rPr>
              <a:t>V = 93.88um^3  </a:t>
            </a:r>
          </a:p>
        </p:txBody>
      </p:sp>
      <p:sp>
        <p:nvSpPr>
          <p:cNvPr id="44" name="Rectangle 43">
            <a:extLst>
              <a:ext uri="{FF2B5EF4-FFF2-40B4-BE49-F238E27FC236}">
                <a16:creationId xmlns:a16="http://schemas.microsoft.com/office/drawing/2014/main" id="{C6CA646B-8363-45B9-A37C-4CFAF1AFE967}"/>
              </a:ext>
            </a:extLst>
          </p:cNvPr>
          <p:cNvSpPr/>
          <p:nvPr/>
        </p:nvSpPr>
        <p:spPr>
          <a:xfrm>
            <a:off x="7438768" y="1483538"/>
            <a:ext cx="2784095" cy="430887"/>
          </a:xfrm>
          <a:prstGeom prst="rect">
            <a:avLst/>
          </a:prstGeom>
        </p:spPr>
        <p:txBody>
          <a:bodyPr wrap="none">
            <a:spAutoFit/>
          </a:bodyPr>
          <a:lstStyle/>
          <a:p>
            <a:r>
              <a:rPr lang="en-US" altLang="zh-CN" sz="2200" dirty="0">
                <a:latin typeface="Gill Sans MT" panose="020B0502020104020203" pitchFamily="34" charset="0"/>
              </a:rPr>
              <a:t>Failed to pass through </a:t>
            </a:r>
          </a:p>
        </p:txBody>
      </p:sp>
      <p:sp>
        <p:nvSpPr>
          <p:cNvPr id="45" name="Slide Number Placeholder 3">
            <a:extLst>
              <a:ext uri="{FF2B5EF4-FFF2-40B4-BE49-F238E27FC236}">
                <a16:creationId xmlns:a16="http://schemas.microsoft.com/office/drawing/2014/main" id="{71119026-7305-4C78-A4F9-67E1BD0D703D}"/>
              </a:ext>
            </a:extLst>
          </p:cNvPr>
          <p:cNvSpPr>
            <a:spLocks noGrp="1"/>
          </p:cNvSpPr>
          <p:nvPr>
            <p:ph type="sldNum" sz="quarter" idx="12"/>
          </p:nvPr>
        </p:nvSpPr>
        <p:spPr>
          <a:xfrm>
            <a:off x="7740969" y="7008173"/>
            <a:ext cx="2520315" cy="402567"/>
          </a:xfrm>
        </p:spPr>
        <p:txBody>
          <a:bodyPr/>
          <a:lstStyle/>
          <a:p>
            <a:fld id="{0C913308-F349-4B6D-A68A-DD1791B4A57B}" type="slidenum">
              <a:rPr lang="zh-CN" altLang="en-US" sz="2000" b="1" smtClean="0"/>
              <a:t>18</a:t>
            </a:fld>
            <a:endParaRPr lang="zh-CN" altLang="en-US" sz="2000" b="1" dirty="0"/>
          </a:p>
        </p:txBody>
      </p:sp>
    </p:spTree>
    <p:extLst>
      <p:ext uri="{BB962C8B-B14F-4D97-AF65-F5344CB8AC3E}">
        <p14:creationId xmlns:p14="http://schemas.microsoft.com/office/powerpoint/2010/main" val="6234092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7346" name="Rectangle 2"/>
          <p:cNvSpPr>
            <a:spLocks noGrp="1" noRot="1" noChangeArrowheads="1"/>
          </p:cNvSpPr>
          <p:nvPr>
            <p:ph type="title"/>
          </p:nvPr>
        </p:nvSpPr>
        <p:spPr>
          <a:xfrm>
            <a:off x="216099" y="131849"/>
            <a:ext cx="9073515" cy="555858"/>
          </a:xfrm>
          <a:extLst>
            <a:ext uri="{91240B29-F687-4f45-9708-019B960494DF}">
              <a14:hiddenLine xmlns="" xmlns:a14="http://schemas.microsoft.com/office/drawing/2010/main" w="9525">
                <a:solidFill>
                  <a:srgbClr val="000000"/>
                </a:solidFill>
                <a:round/>
                <a:headEnd/>
                <a:tailEnd/>
              </a14:hiddenLine>
            </a:ext>
          </a:extLst>
        </p:spPr>
        <p:txBody>
          <a:bodyPr vert="horz" lIns="0" tIns="0" rIns="0" bIns="0" rtlCol="0" anchor="ctr">
            <a:spAutoFit/>
          </a:bodyPr>
          <a:lstStyle/>
          <a:p>
            <a:pPr defTabSz="457235">
              <a:lnSpc>
                <a:spcPct val="91000"/>
              </a:lnSpc>
              <a:tabLst>
                <a:tab pos="0" algn="l"/>
                <a:tab pos="457235" algn="l"/>
                <a:tab pos="912884" algn="l"/>
                <a:tab pos="1371706" algn="l"/>
                <a:tab pos="1828942" algn="l"/>
                <a:tab pos="2286178" algn="l"/>
                <a:tab pos="2741826" algn="l"/>
                <a:tab pos="3200649" algn="l"/>
                <a:tab pos="3657884" algn="l"/>
                <a:tab pos="4115120" algn="l"/>
                <a:tab pos="4570769" algn="l"/>
                <a:tab pos="5029591" algn="l"/>
                <a:tab pos="5486826" algn="l"/>
                <a:tab pos="5937711" algn="l"/>
                <a:tab pos="6399710" algn="l"/>
                <a:tab pos="6858533" algn="l"/>
                <a:tab pos="7315769" algn="l"/>
                <a:tab pos="7766654" algn="l"/>
                <a:tab pos="8227064" algn="l"/>
                <a:tab pos="8687475" algn="l"/>
                <a:tab pos="9144711" algn="l"/>
              </a:tabLst>
              <a:defRPr/>
            </a:pPr>
            <a:r>
              <a:rPr lang="en-GB" altLang="zh-CN" sz="3969" dirty="0">
                <a:solidFill>
                  <a:schemeClr val="accent1"/>
                </a:solidFill>
              </a:rPr>
              <a:t>Acknowledgement</a:t>
            </a:r>
          </a:p>
        </p:txBody>
      </p:sp>
      <p:sp>
        <p:nvSpPr>
          <p:cNvPr id="697374" name="Rectangle 30"/>
          <p:cNvSpPr>
            <a:spLocks noChangeArrowheads="1"/>
          </p:cNvSpPr>
          <p:nvPr/>
        </p:nvSpPr>
        <p:spPr bwMode="auto">
          <a:xfrm>
            <a:off x="650676" y="2227766"/>
            <a:ext cx="2286240" cy="43200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lgn="ctr">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91403" tIns="45702" rIns="91403" bIns="45702">
            <a:spAutoFit/>
          </a:bodyPr>
          <a:lstStyle>
            <a:lvl1pPr defTabSz="912813">
              <a:spcBef>
                <a:spcPct val="20000"/>
              </a:spcBef>
              <a:buClr>
                <a:schemeClr val="hlink"/>
              </a:buClr>
              <a:buSzPct val="70000"/>
              <a:buFont typeface="Wingdings" panose="05000000000000000000" pitchFamily="2" charset="2"/>
              <a:buChar char="n"/>
              <a:defRPr sz="3500">
                <a:solidFill>
                  <a:schemeClr val="tx1"/>
                </a:solidFill>
                <a:latin typeface="Garamond" panose="02020404030301010803" pitchFamily="18" charset="0"/>
                <a:ea typeface="宋体" panose="02010600030101010101" pitchFamily="2" charset="-122"/>
              </a:defRPr>
            </a:lvl1pPr>
            <a:lvl2pPr marL="819150" indent="-315913" defTabSz="912813">
              <a:spcBef>
                <a:spcPct val="20000"/>
              </a:spcBef>
              <a:buClr>
                <a:schemeClr val="accent2"/>
              </a:buClr>
              <a:buSzPct val="70000"/>
              <a:buFont typeface="Wingdings" panose="05000000000000000000" pitchFamily="2" charset="2"/>
              <a:buChar char="n"/>
              <a:defRPr sz="3100">
                <a:solidFill>
                  <a:schemeClr val="tx1"/>
                </a:solidFill>
                <a:latin typeface="Garamond" panose="02020404030301010803" pitchFamily="18" charset="0"/>
                <a:ea typeface="宋体" panose="02010600030101010101" pitchFamily="2" charset="-122"/>
              </a:defRPr>
            </a:lvl2pPr>
            <a:lvl3pPr marL="1260475" indent="-252413" defTabSz="912813">
              <a:spcBef>
                <a:spcPct val="20000"/>
              </a:spcBef>
              <a:buClr>
                <a:schemeClr val="tx2"/>
              </a:buClr>
              <a:buSzPct val="70000"/>
              <a:buFont typeface="Wingdings" panose="05000000000000000000" pitchFamily="2" charset="2"/>
              <a:buChar char="n"/>
              <a:defRPr sz="2600">
                <a:solidFill>
                  <a:schemeClr val="tx1"/>
                </a:solidFill>
                <a:latin typeface="Garamond" panose="02020404030301010803" pitchFamily="18" charset="0"/>
                <a:ea typeface="宋体" panose="02010600030101010101" pitchFamily="2" charset="-122"/>
              </a:defRPr>
            </a:lvl3pPr>
            <a:lvl4pPr marL="1763713" indent="-252413" defTabSz="912813">
              <a:spcBef>
                <a:spcPct val="20000"/>
              </a:spcBef>
              <a:buClr>
                <a:schemeClr val="accent2"/>
              </a:buClr>
              <a:buSzPct val="70000"/>
              <a:buFont typeface="Wingdings" panose="05000000000000000000" pitchFamily="2" charset="2"/>
              <a:buChar char="n"/>
              <a:defRPr sz="2200">
                <a:solidFill>
                  <a:schemeClr val="tx1"/>
                </a:solidFill>
                <a:latin typeface="Garamond" panose="02020404030301010803" pitchFamily="18" charset="0"/>
                <a:ea typeface="宋体" panose="02010600030101010101" pitchFamily="2" charset="-122"/>
              </a:defRPr>
            </a:lvl4pPr>
            <a:lvl5pPr marL="2268538" indent="-252413" defTabSz="912813">
              <a:spcBef>
                <a:spcPct val="20000"/>
              </a:spcBef>
              <a:buClr>
                <a:schemeClr val="hlink"/>
              </a:buClr>
              <a:buSzPct val="70000"/>
              <a:buFont typeface="Wingdings" panose="05000000000000000000" pitchFamily="2" charset="2"/>
              <a:buChar char="n"/>
              <a:defRPr sz="2200">
                <a:solidFill>
                  <a:schemeClr val="tx1"/>
                </a:solidFill>
                <a:latin typeface="Garamond" panose="02020404030301010803" pitchFamily="18" charset="0"/>
                <a:ea typeface="宋体" panose="02010600030101010101" pitchFamily="2" charset="-122"/>
              </a:defRPr>
            </a:lvl5pPr>
            <a:lvl6pPr marL="2725738" indent="-252413" defTabSz="912813" eaLnBrk="0" fontAlgn="base" hangingPunct="0">
              <a:spcBef>
                <a:spcPct val="20000"/>
              </a:spcBef>
              <a:spcAft>
                <a:spcPct val="0"/>
              </a:spcAft>
              <a:buClr>
                <a:schemeClr val="hlink"/>
              </a:buClr>
              <a:buSzPct val="70000"/>
              <a:buFont typeface="Wingdings" panose="05000000000000000000" pitchFamily="2" charset="2"/>
              <a:buChar char="n"/>
              <a:defRPr sz="2200">
                <a:solidFill>
                  <a:schemeClr val="tx1"/>
                </a:solidFill>
                <a:latin typeface="Garamond" panose="02020404030301010803" pitchFamily="18" charset="0"/>
                <a:ea typeface="宋体" panose="02010600030101010101" pitchFamily="2" charset="-122"/>
              </a:defRPr>
            </a:lvl6pPr>
            <a:lvl7pPr marL="3182938" indent="-252413" defTabSz="912813" eaLnBrk="0" fontAlgn="base" hangingPunct="0">
              <a:spcBef>
                <a:spcPct val="20000"/>
              </a:spcBef>
              <a:spcAft>
                <a:spcPct val="0"/>
              </a:spcAft>
              <a:buClr>
                <a:schemeClr val="hlink"/>
              </a:buClr>
              <a:buSzPct val="70000"/>
              <a:buFont typeface="Wingdings" panose="05000000000000000000" pitchFamily="2" charset="2"/>
              <a:buChar char="n"/>
              <a:defRPr sz="2200">
                <a:solidFill>
                  <a:schemeClr val="tx1"/>
                </a:solidFill>
                <a:latin typeface="Garamond" panose="02020404030301010803" pitchFamily="18" charset="0"/>
                <a:ea typeface="宋体" panose="02010600030101010101" pitchFamily="2" charset="-122"/>
              </a:defRPr>
            </a:lvl7pPr>
            <a:lvl8pPr marL="3640138" indent="-252413" defTabSz="912813" eaLnBrk="0" fontAlgn="base" hangingPunct="0">
              <a:spcBef>
                <a:spcPct val="20000"/>
              </a:spcBef>
              <a:spcAft>
                <a:spcPct val="0"/>
              </a:spcAft>
              <a:buClr>
                <a:schemeClr val="hlink"/>
              </a:buClr>
              <a:buSzPct val="70000"/>
              <a:buFont typeface="Wingdings" panose="05000000000000000000" pitchFamily="2" charset="2"/>
              <a:buChar char="n"/>
              <a:defRPr sz="2200">
                <a:solidFill>
                  <a:schemeClr val="tx1"/>
                </a:solidFill>
                <a:latin typeface="Garamond" panose="02020404030301010803" pitchFamily="18" charset="0"/>
                <a:ea typeface="宋体" panose="02010600030101010101" pitchFamily="2" charset="-122"/>
              </a:defRPr>
            </a:lvl8pPr>
            <a:lvl9pPr marL="4097338" indent="-252413" defTabSz="912813" eaLnBrk="0" fontAlgn="base" hangingPunct="0">
              <a:spcBef>
                <a:spcPct val="20000"/>
              </a:spcBef>
              <a:spcAft>
                <a:spcPct val="0"/>
              </a:spcAft>
              <a:buClr>
                <a:schemeClr val="hlink"/>
              </a:buClr>
              <a:buSzPct val="70000"/>
              <a:buFont typeface="Wingdings" panose="05000000000000000000" pitchFamily="2" charset="2"/>
              <a:buChar char="n"/>
              <a:defRPr sz="2200">
                <a:solidFill>
                  <a:schemeClr val="tx1"/>
                </a:solidFill>
                <a:latin typeface="Garamond" panose="02020404030301010803" pitchFamily="18" charset="0"/>
                <a:ea typeface="宋体" panose="02010600030101010101" pitchFamily="2" charset="-122"/>
              </a:defRPr>
            </a:lvl9pPr>
          </a:lstStyle>
          <a:p>
            <a:pPr eaLnBrk="1" hangingPunct="1">
              <a:lnSpc>
                <a:spcPct val="91000"/>
              </a:lnSpc>
              <a:buFont typeface="Wingdings" panose="05000000000000000000" pitchFamily="2" charset="2"/>
              <a:buNone/>
            </a:pPr>
            <a:r>
              <a:rPr lang="en-GB" altLang="zh-CN" sz="2426" dirty="0">
                <a:latin typeface="Gill Sans MT" panose="020B0502020104020203" pitchFamily="34" charset="0"/>
              </a:rPr>
              <a:t>Collaborators:</a:t>
            </a:r>
          </a:p>
        </p:txBody>
      </p:sp>
      <p:sp>
        <p:nvSpPr>
          <p:cNvPr id="2" name="Rectangle 3"/>
          <p:cNvSpPr>
            <a:spLocks noChangeArrowheads="1"/>
          </p:cNvSpPr>
          <p:nvPr/>
        </p:nvSpPr>
        <p:spPr bwMode="auto">
          <a:xfrm>
            <a:off x="666285" y="2728330"/>
            <a:ext cx="5269466" cy="373987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marL="895350" indent="-666750" defTabSz="1008063">
              <a:spcBef>
                <a:spcPct val="20000"/>
              </a:spcBef>
              <a:buClr>
                <a:schemeClr val="hlink"/>
              </a:buClr>
              <a:buSzPct val="70000"/>
              <a:buFont typeface="Wingdings" panose="05000000000000000000" pitchFamily="2" charset="2"/>
              <a:buChar char="n"/>
              <a:tabLst>
                <a:tab pos="1084263" algn="l"/>
                <a:tab pos="2092325" algn="l"/>
                <a:tab pos="3100388" algn="l"/>
                <a:tab pos="4108450" algn="l"/>
                <a:tab pos="5116513" algn="l"/>
                <a:tab pos="6124575" algn="l"/>
                <a:tab pos="7134225" algn="l"/>
                <a:tab pos="8142288" algn="l"/>
                <a:tab pos="9150350" algn="l"/>
                <a:tab pos="10158413" algn="l"/>
              </a:tabLst>
              <a:defRPr sz="3500">
                <a:solidFill>
                  <a:schemeClr val="tx1"/>
                </a:solidFill>
                <a:latin typeface="Garamond" panose="02020404030301010803" pitchFamily="18" charset="0"/>
                <a:ea typeface="宋体" panose="02010600030101010101" pitchFamily="2" charset="-122"/>
              </a:defRPr>
            </a:lvl1pPr>
            <a:lvl2pPr marL="819150" indent="-315913" defTabSz="1008063">
              <a:spcBef>
                <a:spcPct val="20000"/>
              </a:spcBef>
              <a:buClr>
                <a:schemeClr val="accent2"/>
              </a:buClr>
              <a:buSzPct val="70000"/>
              <a:buFont typeface="Wingdings" panose="05000000000000000000" pitchFamily="2" charset="2"/>
              <a:buChar char="n"/>
              <a:tabLst>
                <a:tab pos="1084263" algn="l"/>
                <a:tab pos="2092325" algn="l"/>
                <a:tab pos="3100388" algn="l"/>
                <a:tab pos="4108450" algn="l"/>
                <a:tab pos="5116513" algn="l"/>
                <a:tab pos="6124575" algn="l"/>
                <a:tab pos="7134225" algn="l"/>
                <a:tab pos="8142288" algn="l"/>
                <a:tab pos="9150350" algn="l"/>
                <a:tab pos="10158413" algn="l"/>
              </a:tabLst>
              <a:defRPr sz="3100">
                <a:solidFill>
                  <a:schemeClr val="tx1"/>
                </a:solidFill>
                <a:latin typeface="Garamond" panose="02020404030301010803" pitchFamily="18" charset="0"/>
                <a:ea typeface="宋体" panose="02010600030101010101" pitchFamily="2" charset="-122"/>
              </a:defRPr>
            </a:lvl2pPr>
            <a:lvl3pPr marL="1260475" indent="-252413" defTabSz="1008063">
              <a:spcBef>
                <a:spcPct val="20000"/>
              </a:spcBef>
              <a:buClr>
                <a:schemeClr val="tx2"/>
              </a:buClr>
              <a:buSzPct val="70000"/>
              <a:buFont typeface="Wingdings" panose="05000000000000000000" pitchFamily="2" charset="2"/>
              <a:buChar char="n"/>
              <a:tabLst>
                <a:tab pos="1084263" algn="l"/>
                <a:tab pos="2092325" algn="l"/>
                <a:tab pos="3100388" algn="l"/>
                <a:tab pos="4108450" algn="l"/>
                <a:tab pos="5116513" algn="l"/>
                <a:tab pos="6124575" algn="l"/>
                <a:tab pos="7134225" algn="l"/>
                <a:tab pos="8142288" algn="l"/>
                <a:tab pos="9150350" algn="l"/>
                <a:tab pos="10158413" algn="l"/>
              </a:tabLst>
              <a:defRPr sz="2600">
                <a:solidFill>
                  <a:schemeClr val="tx1"/>
                </a:solidFill>
                <a:latin typeface="Garamond" panose="02020404030301010803" pitchFamily="18" charset="0"/>
                <a:ea typeface="宋体" panose="02010600030101010101" pitchFamily="2" charset="-122"/>
              </a:defRPr>
            </a:lvl3pPr>
            <a:lvl4pPr marL="1763713" indent="-252413" defTabSz="1008063">
              <a:spcBef>
                <a:spcPct val="20000"/>
              </a:spcBef>
              <a:buClr>
                <a:schemeClr val="accent2"/>
              </a:buClr>
              <a:buSzPct val="70000"/>
              <a:buFont typeface="Wingdings" panose="05000000000000000000" pitchFamily="2" charset="2"/>
              <a:buChar char="n"/>
              <a:tabLst>
                <a:tab pos="1084263" algn="l"/>
                <a:tab pos="2092325" algn="l"/>
                <a:tab pos="3100388" algn="l"/>
                <a:tab pos="4108450" algn="l"/>
                <a:tab pos="5116513" algn="l"/>
                <a:tab pos="6124575" algn="l"/>
                <a:tab pos="7134225" algn="l"/>
                <a:tab pos="8142288" algn="l"/>
                <a:tab pos="9150350" algn="l"/>
                <a:tab pos="10158413" algn="l"/>
              </a:tabLst>
              <a:defRPr sz="2200">
                <a:solidFill>
                  <a:schemeClr val="tx1"/>
                </a:solidFill>
                <a:latin typeface="Garamond" panose="02020404030301010803" pitchFamily="18" charset="0"/>
                <a:ea typeface="宋体" panose="02010600030101010101" pitchFamily="2" charset="-122"/>
              </a:defRPr>
            </a:lvl4pPr>
            <a:lvl5pPr marL="2268538" indent="-252413" defTabSz="1008063">
              <a:spcBef>
                <a:spcPct val="20000"/>
              </a:spcBef>
              <a:buClr>
                <a:schemeClr val="hlink"/>
              </a:buClr>
              <a:buSzPct val="70000"/>
              <a:buFont typeface="Wingdings" panose="05000000000000000000" pitchFamily="2" charset="2"/>
              <a:buChar char="n"/>
              <a:tabLst>
                <a:tab pos="1084263" algn="l"/>
                <a:tab pos="2092325" algn="l"/>
                <a:tab pos="3100388" algn="l"/>
                <a:tab pos="4108450" algn="l"/>
                <a:tab pos="5116513" algn="l"/>
                <a:tab pos="6124575" algn="l"/>
                <a:tab pos="7134225" algn="l"/>
                <a:tab pos="8142288" algn="l"/>
                <a:tab pos="9150350" algn="l"/>
                <a:tab pos="10158413" algn="l"/>
              </a:tabLst>
              <a:defRPr sz="2200">
                <a:solidFill>
                  <a:schemeClr val="tx1"/>
                </a:solidFill>
                <a:latin typeface="Garamond" panose="02020404030301010803" pitchFamily="18" charset="0"/>
                <a:ea typeface="宋体" panose="02010600030101010101" pitchFamily="2" charset="-122"/>
              </a:defRPr>
            </a:lvl5pPr>
            <a:lvl6pPr marL="2725738" indent="-252413" defTabSz="1008063" eaLnBrk="0" fontAlgn="base" hangingPunct="0">
              <a:spcBef>
                <a:spcPct val="20000"/>
              </a:spcBef>
              <a:spcAft>
                <a:spcPct val="0"/>
              </a:spcAft>
              <a:buClr>
                <a:schemeClr val="hlink"/>
              </a:buClr>
              <a:buSzPct val="70000"/>
              <a:buFont typeface="Wingdings" panose="05000000000000000000" pitchFamily="2" charset="2"/>
              <a:buChar char="n"/>
              <a:tabLst>
                <a:tab pos="1084263" algn="l"/>
                <a:tab pos="2092325" algn="l"/>
                <a:tab pos="3100388" algn="l"/>
                <a:tab pos="4108450" algn="l"/>
                <a:tab pos="5116513" algn="l"/>
                <a:tab pos="6124575" algn="l"/>
                <a:tab pos="7134225" algn="l"/>
                <a:tab pos="8142288" algn="l"/>
                <a:tab pos="9150350" algn="l"/>
                <a:tab pos="10158413" algn="l"/>
              </a:tabLst>
              <a:defRPr sz="2200">
                <a:solidFill>
                  <a:schemeClr val="tx1"/>
                </a:solidFill>
                <a:latin typeface="Garamond" panose="02020404030301010803" pitchFamily="18" charset="0"/>
                <a:ea typeface="宋体" panose="02010600030101010101" pitchFamily="2" charset="-122"/>
              </a:defRPr>
            </a:lvl6pPr>
            <a:lvl7pPr marL="3182938" indent="-252413" defTabSz="1008063" eaLnBrk="0" fontAlgn="base" hangingPunct="0">
              <a:spcBef>
                <a:spcPct val="20000"/>
              </a:spcBef>
              <a:spcAft>
                <a:spcPct val="0"/>
              </a:spcAft>
              <a:buClr>
                <a:schemeClr val="hlink"/>
              </a:buClr>
              <a:buSzPct val="70000"/>
              <a:buFont typeface="Wingdings" panose="05000000000000000000" pitchFamily="2" charset="2"/>
              <a:buChar char="n"/>
              <a:tabLst>
                <a:tab pos="1084263" algn="l"/>
                <a:tab pos="2092325" algn="l"/>
                <a:tab pos="3100388" algn="l"/>
                <a:tab pos="4108450" algn="l"/>
                <a:tab pos="5116513" algn="l"/>
                <a:tab pos="6124575" algn="l"/>
                <a:tab pos="7134225" algn="l"/>
                <a:tab pos="8142288" algn="l"/>
                <a:tab pos="9150350" algn="l"/>
                <a:tab pos="10158413" algn="l"/>
              </a:tabLst>
              <a:defRPr sz="2200">
                <a:solidFill>
                  <a:schemeClr val="tx1"/>
                </a:solidFill>
                <a:latin typeface="Garamond" panose="02020404030301010803" pitchFamily="18" charset="0"/>
                <a:ea typeface="宋体" panose="02010600030101010101" pitchFamily="2" charset="-122"/>
              </a:defRPr>
            </a:lvl7pPr>
            <a:lvl8pPr marL="3640138" indent="-252413" defTabSz="1008063" eaLnBrk="0" fontAlgn="base" hangingPunct="0">
              <a:spcBef>
                <a:spcPct val="20000"/>
              </a:spcBef>
              <a:spcAft>
                <a:spcPct val="0"/>
              </a:spcAft>
              <a:buClr>
                <a:schemeClr val="hlink"/>
              </a:buClr>
              <a:buSzPct val="70000"/>
              <a:buFont typeface="Wingdings" panose="05000000000000000000" pitchFamily="2" charset="2"/>
              <a:buChar char="n"/>
              <a:tabLst>
                <a:tab pos="1084263" algn="l"/>
                <a:tab pos="2092325" algn="l"/>
                <a:tab pos="3100388" algn="l"/>
                <a:tab pos="4108450" algn="l"/>
                <a:tab pos="5116513" algn="l"/>
                <a:tab pos="6124575" algn="l"/>
                <a:tab pos="7134225" algn="l"/>
                <a:tab pos="8142288" algn="l"/>
                <a:tab pos="9150350" algn="l"/>
                <a:tab pos="10158413" algn="l"/>
              </a:tabLst>
              <a:defRPr sz="2200">
                <a:solidFill>
                  <a:schemeClr val="tx1"/>
                </a:solidFill>
                <a:latin typeface="Garamond" panose="02020404030301010803" pitchFamily="18" charset="0"/>
                <a:ea typeface="宋体" panose="02010600030101010101" pitchFamily="2" charset="-122"/>
              </a:defRPr>
            </a:lvl8pPr>
            <a:lvl9pPr marL="4097338" indent="-252413" defTabSz="1008063" eaLnBrk="0" fontAlgn="base" hangingPunct="0">
              <a:spcBef>
                <a:spcPct val="20000"/>
              </a:spcBef>
              <a:spcAft>
                <a:spcPct val="0"/>
              </a:spcAft>
              <a:buClr>
                <a:schemeClr val="hlink"/>
              </a:buClr>
              <a:buSzPct val="70000"/>
              <a:buFont typeface="Wingdings" panose="05000000000000000000" pitchFamily="2" charset="2"/>
              <a:buChar char="n"/>
              <a:tabLst>
                <a:tab pos="1084263" algn="l"/>
                <a:tab pos="2092325" algn="l"/>
                <a:tab pos="3100388" algn="l"/>
                <a:tab pos="4108450" algn="l"/>
                <a:tab pos="5116513" algn="l"/>
                <a:tab pos="6124575" algn="l"/>
                <a:tab pos="7134225" algn="l"/>
                <a:tab pos="8142288" algn="l"/>
                <a:tab pos="9150350" algn="l"/>
                <a:tab pos="10158413" algn="l"/>
              </a:tabLst>
              <a:defRPr sz="2200">
                <a:solidFill>
                  <a:schemeClr val="tx1"/>
                </a:solidFill>
                <a:latin typeface="Garamond" panose="02020404030301010803" pitchFamily="18" charset="0"/>
                <a:ea typeface="宋体" panose="02010600030101010101" pitchFamily="2" charset="-122"/>
              </a:defRPr>
            </a:lvl9pPr>
          </a:lstStyle>
          <a:p>
            <a:pPr marL="506425" indent="-342900">
              <a:lnSpc>
                <a:spcPct val="93000"/>
              </a:lnSpc>
              <a:spcBef>
                <a:spcPts val="1600"/>
              </a:spcBef>
              <a:buClrTx/>
              <a:buSzPct val="55000"/>
              <a:buFont typeface="Wingdings" panose="05000000000000000000" pitchFamily="2" charset="2"/>
              <a:buChar char="l"/>
            </a:pPr>
            <a:r>
              <a:rPr lang="en-GB" altLang="zh-CN" sz="2426" dirty="0">
                <a:latin typeface="Gill Sans MT" panose="020B0502020104020203" pitchFamily="34" charset="0"/>
              </a:rPr>
              <a:t>Annie </a:t>
            </a:r>
            <a:r>
              <a:rPr lang="en-GB" altLang="zh-CN" sz="2426" dirty="0" err="1">
                <a:latin typeface="Gill Sans MT" panose="020B0502020104020203" pitchFamily="34" charset="0"/>
              </a:rPr>
              <a:t>Viallat</a:t>
            </a:r>
            <a:r>
              <a:rPr lang="en-GB" altLang="zh-CN" sz="2426" dirty="0">
                <a:latin typeface="Gill Sans MT" panose="020B0502020104020203" pitchFamily="34" charset="0"/>
              </a:rPr>
              <a:t>, Priya </a:t>
            </a:r>
            <a:r>
              <a:rPr lang="en-GB" altLang="zh-CN" sz="2426" dirty="0" err="1">
                <a:latin typeface="Gill Sans MT" panose="020B0502020104020203" pitchFamily="34" charset="0"/>
              </a:rPr>
              <a:t>Gambhire</a:t>
            </a:r>
            <a:r>
              <a:rPr lang="en-GB" altLang="zh-CN" sz="2426" dirty="0">
                <a:latin typeface="Gill Sans MT" panose="020B0502020104020203" pitchFamily="34" charset="0"/>
              </a:rPr>
              <a:t>, </a:t>
            </a:r>
            <a:r>
              <a:rPr lang="en-GB" altLang="zh-CN" sz="2426" dirty="0" err="1">
                <a:latin typeface="Gill Sans MT" panose="020B0502020104020203" pitchFamily="34" charset="0"/>
              </a:rPr>
              <a:t>Emmanuèle</a:t>
            </a:r>
            <a:r>
              <a:rPr lang="en-GB" altLang="zh-CN" sz="2426" dirty="0">
                <a:latin typeface="Gill Sans MT" panose="020B0502020104020203" pitchFamily="34" charset="0"/>
              </a:rPr>
              <a:t> Helfer (Aix Marseille </a:t>
            </a:r>
            <a:r>
              <a:rPr lang="en-GB" altLang="zh-CN" sz="2426" dirty="0" err="1">
                <a:latin typeface="Gill Sans MT" panose="020B0502020104020203" pitchFamily="34" charset="0"/>
              </a:rPr>
              <a:t>Universite</a:t>
            </a:r>
            <a:r>
              <a:rPr lang="en-GB" altLang="zh-CN" sz="2426" dirty="0">
                <a:latin typeface="Gill Sans MT" panose="020B0502020104020203" pitchFamily="34" charset="0"/>
              </a:rPr>
              <a:t>, France)</a:t>
            </a:r>
          </a:p>
          <a:p>
            <a:pPr marL="506425" indent="-342900">
              <a:lnSpc>
                <a:spcPct val="93000"/>
              </a:lnSpc>
              <a:spcBef>
                <a:spcPts val="1600"/>
              </a:spcBef>
              <a:buClrTx/>
              <a:buSzPct val="55000"/>
              <a:buFont typeface="Wingdings" panose="05000000000000000000" pitchFamily="2" charset="2"/>
              <a:buChar char="l"/>
            </a:pPr>
            <a:r>
              <a:rPr lang="en-GB" altLang="zh-CN" sz="2426" dirty="0">
                <a:latin typeface="Gill Sans MT" panose="020B0502020104020203" pitchFamily="34" charset="0"/>
              </a:rPr>
              <a:t>Wendy </a:t>
            </a:r>
            <a:r>
              <a:rPr lang="en-GB" altLang="zh-CN" sz="2426" dirty="0" err="1">
                <a:latin typeface="Gill Sans MT" panose="020B0502020104020203" pitchFamily="34" charset="0"/>
              </a:rPr>
              <a:t>AlvarezBarrios</a:t>
            </a:r>
            <a:r>
              <a:rPr lang="en-GB" altLang="zh-CN" sz="2426" dirty="0">
                <a:latin typeface="Gill Sans MT" panose="020B0502020104020203" pitchFamily="34" charset="0"/>
              </a:rPr>
              <a:t>,  </a:t>
            </a:r>
            <a:r>
              <a:rPr lang="en-GB" altLang="zh-CN" sz="2426" dirty="0" err="1">
                <a:latin typeface="Gill Sans MT" panose="020B0502020104020203" pitchFamily="34" charset="0"/>
              </a:rPr>
              <a:t>Siyuan</a:t>
            </a:r>
            <a:r>
              <a:rPr lang="en-GB" altLang="zh-CN" sz="2426" dirty="0">
                <a:latin typeface="Gill Sans MT" panose="020B0502020104020203" pitchFamily="34" charset="0"/>
              </a:rPr>
              <a:t> Zhang (University of Notre Dame)</a:t>
            </a:r>
          </a:p>
          <a:p>
            <a:pPr marL="506425" indent="-342900">
              <a:lnSpc>
                <a:spcPct val="93000"/>
              </a:lnSpc>
              <a:spcBef>
                <a:spcPts val="1600"/>
              </a:spcBef>
              <a:buClrTx/>
              <a:buSzPct val="55000"/>
              <a:buFont typeface="Wingdings" panose="05000000000000000000" pitchFamily="2" charset="2"/>
              <a:buChar char="l"/>
            </a:pPr>
            <a:r>
              <a:rPr lang="en-GB" altLang="zh-CN" sz="2426" dirty="0" err="1">
                <a:latin typeface="Gill Sans MT" panose="020B0502020104020203" pitchFamily="34" charset="0"/>
              </a:rPr>
              <a:t>Zhangli</a:t>
            </a:r>
            <a:r>
              <a:rPr lang="en-GB" altLang="zh-CN" sz="2426" dirty="0">
                <a:latin typeface="Gill Sans MT" panose="020B0502020104020203" pitchFamily="34" charset="0"/>
              </a:rPr>
              <a:t> Peng, </a:t>
            </a:r>
            <a:r>
              <a:rPr lang="en-GB" altLang="zh-CN" sz="2426" dirty="0" err="1">
                <a:latin typeface="Gill Sans MT" panose="020B0502020104020203" pitchFamily="34" charset="0"/>
              </a:rPr>
              <a:t>Zhe</a:t>
            </a:r>
            <a:r>
              <a:rPr lang="en-GB" altLang="zh-CN" sz="2426" dirty="0">
                <a:latin typeface="Gill Sans MT" panose="020B0502020104020203" pitchFamily="34" charset="0"/>
              </a:rPr>
              <a:t> Feng, Sebastian </a:t>
            </a:r>
            <a:r>
              <a:rPr lang="en-GB" altLang="zh-CN" sz="2426" dirty="0" err="1">
                <a:latin typeface="Gill Sans MT" panose="020B0502020104020203" pitchFamily="34" charset="0"/>
              </a:rPr>
              <a:t>Sensale</a:t>
            </a:r>
            <a:r>
              <a:rPr lang="en-GB" altLang="zh-CN" sz="2426" dirty="0">
                <a:latin typeface="Gill Sans MT" panose="020B0502020104020203" pitchFamily="34" charset="0"/>
              </a:rPr>
              <a:t> (University of Notre Dame)</a:t>
            </a:r>
          </a:p>
          <a:p>
            <a:pPr marL="228618" indent="0">
              <a:lnSpc>
                <a:spcPct val="93000"/>
              </a:lnSpc>
              <a:spcBef>
                <a:spcPts val="825"/>
              </a:spcBef>
              <a:buClrTx/>
              <a:buSzPct val="100000"/>
              <a:buNone/>
            </a:pPr>
            <a:endParaRPr lang="en-GB" altLang="zh-CN" sz="2426" dirty="0">
              <a:latin typeface="Gill Sans MT" panose="020B0502020104020203" pitchFamily="34" charset="0"/>
            </a:endParaRPr>
          </a:p>
          <a:p>
            <a:pPr>
              <a:lnSpc>
                <a:spcPct val="93000"/>
              </a:lnSpc>
              <a:spcBef>
                <a:spcPts val="825"/>
              </a:spcBef>
              <a:buClrTx/>
              <a:buSzPct val="100000"/>
              <a:buFont typeface="Arial" panose="020B0604020202020204" pitchFamily="34" charset="0"/>
              <a:buChar char="•"/>
            </a:pPr>
            <a:endParaRPr lang="en-GB" altLang="zh-CN" sz="2426" dirty="0">
              <a:latin typeface="Gill Sans MT" panose="020B0502020104020203" pitchFamily="34" charset="0"/>
            </a:endParaRPr>
          </a:p>
        </p:txBody>
      </p:sp>
      <p:sp>
        <p:nvSpPr>
          <p:cNvPr id="19" name="Text Box 16"/>
          <p:cNvSpPr txBox="1">
            <a:spLocks noChangeArrowheads="1"/>
          </p:cNvSpPr>
          <p:nvPr/>
        </p:nvSpPr>
        <p:spPr bwMode="auto">
          <a:xfrm>
            <a:off x="5125567" y="3402386"/>
            <a:ext cx="5353367" cy="756489"/>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vert="horz" wrap="square" lIns="0" tIns="0" rIns="0" bIns="0" rtlCol="0" anchor="ctr">
            <a:spAutoFit/>
          </a:bodyPr>
          <a:lstStyle>
            <a:lvl1pPr marL="420688" indent="-315913" algn="l" defTabSz="756026" rtl="0" eaLnBrk="1" latinLnBrk="0" hangingPunct="1">
              <a:lnSpc>
                <a:spcPct val="90000"/>
              </a:lnSpc>
              <a:spcBef>
                <a:spcPct val="20000"/>
              </a:spcBef>
              <a:buClr>
                <a:schemeClr val="hlink"/>
              </a:buClr>
              <a:buSzPct val="70000"/>
              <a:buFont typeface="Wingdings" panose="05000000000000000000" pitchFamily="2" charset="2"/>
              <a:buChar char="n"/>
              <a:tabLst>
                <a:tab pos="420688" algn="l"/>
                <a:tab pos="877888" algn="l"/>
                <a:tab pos="1335088" algn="l"/>
                <a:tab pos="1792288" algn="l"/>
                <a:tab pos="2246313" algn="l"/>
                <a:tab pos="2706688" algn="l"/>
                <a:tab pos="3163888" algn="l"/>
                <a:tab pos="3621088" algn="l"/>
                <a:tab pos="4075113" algn="l"/>
                <a:tab pos="4535488" algn="l"/>
                <a:tab pos="4992688" algn="l"/>
                <a:tab pos="5449888" algn="l"/>
                <a:tab pos="5903913" algn="l"/>
                <a:tab pos="6364288" algn="l"/>
                <a:tab pos="6821488" algn="l"/>
                <a:tab pos="7270750" algn="l"/>
                <a:tab pos="7731125" algn="l"/>
                <a:tab pos="8193088" algn="l"/>
                <a:tab pos="8650288" algn="l"/>
                <a:tab pos="9097963" algn="l"/>
                <a:tab pos="9559925" algn="l"/>
              </a:tabLst>
              <a:defRPr sz="3500" kern="1200">
                <a:solidFill>
                  <a:schemeClr val="tx1"/>
                </a:solidFill>
                <a:latin typeface="Garamond" panose="02020404030301010803" pitchFamily="18" charset="0"/>
                <a:ea typeface="宋体" panose="02010600030101010101" pitchFamily="2" charset="-122"/>
                <a:cs typeface="+mj-cs"/>
              </a:defRPr>
            </a:lvl1pPr>
            <a:lvl2pPr marL="420688" indent="-211138">
              <a:spcBef>
                <a:spcPct val="20000"/>
              </a:spcBef>
              <a:buClr>
                <a:schemeClr val="accent2"/>
              </a:buClr>
              <a:buSzPct val="70000"/>
              <a:buFont typeface="Wingdings" panose="05000000000000000000" pitchFamily="2" charset="2"/>
              <a:buChar char="n"/>
              <a:tabLst>
                <a:tab pos="420688" algn="l"/>
                <a:tab pos="877888" algn="l"/>
                <a:tab pos="1335088" algn="l"/>
                <a:tab pos="1792288" algn="l"/>
                <a:tab pos="2246313" algn="l"/>
                <a:tab pos="2706688" algn="l"/>
                <a:tab pos="3163888" algn="l"/>
                <a:tab pos="3621088" algn="l"/>
                <a:tab pos="4075113" algn="l"/>
                <a:tab pos="4535488" algn="l"/>
                <a:tab pos="4992688" algn="l"/>
                <a:tab pos="5449888" algn="l"/>
                <a:tab pos="5903913" algn="l"/>
                <a:tab pos="6364288" algn="l"/>
                <a:tab pos="6821488" algn="l"/>
                <a:tab pos="7270750" algn="l"/>
                <a:tab pos="7731125" algn="l"/>
                <a:tab pos="8193088" algn="l"/>
                <a:tab pos="8650288" algn="l"/>
                <a:tab pos="9097963" algn="l"/>
                <a:tab pos="9559925" algn="l"/>
              </a:tabLst>
              <a:defRPr sz="3100">
                <a:solidFill>
                  <a:schemeClr val="tx1"/>
                </a:solidFill>
                <a:latin typeface="Garamond" panose="02020404030301010803" pitchFamily="18" charset="0"/>
                <a:ea typeface="宋体" panose="02010600030101010101" pitchFamily="2" charset="-122"/>
              </a:defRPr>
            </a:lvl2pPr>
            <a:lvl3pPr marL="636588" indent="-206375">
              <a:spcBef>
                <a:spcPct val="20000"/>
              </a:spcBef>
              <a:buClr>
                <a:schemeClr val="tx2"/>
              </a:buClr>
              <a:buSzPct val="70000"/>
              <a:buFont typeface="Wingdings" panose="05000000000000000000" pitchFamily="2" charset="2"/>
              <a:buChar char="n"/>
              <a:tabLst>
                <a:tab pos="420688" algn="l"/>
                <a:tab pos="877888" algn="l"/>
                <a:tab pos="1335088" algn="l"/>
                <a:tab pos="1792288" algn="l"/>
                <a:tab pos="2246313" algn="l"/>
                <a:tab pos="2706688" algn="l"/>
                <a:tab pos="3163888" algn="l"/>
                <a:tab pos="3621088" algn="l"/>
                <a:tab pos="4075113" algn="l"/>
                <a:tab pos="4535488" algn="l"/>
                <a:tab pos="4992688" algn="l"/>
                <a:tab pos="5449888" algn="l"/>
                <a:tab pos="5903913" algn="l"/>
                <a:tab pos="6364288" algn="l"/>
                <a:tab pos="6821488" algn="l"/>
                <a:tab pos="7270750" algn="l"/>
                <a:tab pos="7731125" algn="l"/>
                <a:tab pos="8193088" algn="l"/>
                <a:tab pos="8650288" algn="l"/>
                <a:tab pos="9097963" algn="l"/>
                <a:tab pos="9559925" algn="l"/>
              </a:tabLst>
              <a:defRPr sz="2600">
                <a:solidFill>
                  <a:schemeClr val="tx1"/>
                </a:solidFill>
                <a:latin typeface="Garamond" panose="02020404030301010803" pitchFamily="18" charset="0"/>
                <a:ea typeface="宋体" panose="02010600030101010101" pitchFamily="2" charset="-122"/>
              </a:defRPr>
            </a:lvl3pPr>
            <a:lvl4pPr marL="852488" indent="-252413">
              <a:spcBef>
                <a:spcPct val="20000"/>
              </a:spcBef>
              <a:buClr>
                <a:schemeClr val="accent2"/>
              </a:buClr>
              <a:buSzPct val="70000"/>
              <a:buFont typeface="Wingdings" panose="05000000000000000000" pitchFamily="2" charset="2"/>
              <a:buChar char="n"/>
              <a:tabLst>
                <a:tab pos="420688" algn="l"/>
                <a:tab pos="877888" algn="l"/>
                <a:tab pos="1335088" algn="l"/>
                <a:tab pos="1792288" algn="l"/>
                <a:tab pos="2246313" algn="l"/>
                <a:tab pos="2706688" algn="l"/>
                <a:tab pos="3163888" algn="l"/>
                <a:tab pos="3621088" algn="l"/>
                <a:tab pos="4075113" algn="l"/>
                <a:tab pos="4535488" algn="l"/>
                <a:tab pos="4992688" algn="l"/>
                <a:tab pos="5449888" algn="l"/>
                <a:tab pos="5903913" algn="l"/>
                <a:tab pos="6364288" algn="l"/>
                <a:tab pos="6821488" algn="l"/>
                <a:tab pos="7270750" algn="l"/>
                <a:tab pos="7731125" algn="l"/>
                <a:tab pos="8193088" algn="l"/>
                <a:tab pos="8650288" algn="l"/>
                <a:tab pos="9097963" algn="l"/>
                <a:tab pos="9559925" algn="l"/>
              </a:tabLst>
              <a:defRPr sz="2200">
                <a:solidFill>
                  <a:schemeClr val="tx1"/>
                </a:solidFill>
                <a:latin typeface="Garamond" panose="02020404030301010803" pitchFamily="18" charset="0"/>
                <a:ea typeface="宋体" panose="02010600030101010101" pitchFamily="2" charset="-122"/>
              </a:defRPr>
            </a:lvl4pPr>
            <a:lvl5pPr marL="1066800" indent="-206375">
              <a:spcBef>
                <a:spcPct val="20000"/>
              </a:spcBef>
              <a:buClr>
                <a:schemeClr val="hlink"/>
              </a:buClr>
              <a:buSzPct val="70000"/>
              <a:buFont typeface="Wingdings" panose="05000000000000000000" pitchFamily="2" charset="2"/>
              <a:buChar char="n"/>
              <a:tabLst>
                <a:tab pos="420688" algn="l"/>
                <a:tab pos="877888" algn="l"/>
                <a:tab pos="1335088" algn="l"/>
                <a:tab pos="1792288" algn="l"/>
                <a:tab pos="2246313" algn="l"/>
                <a:tab pos="2706688" algn="l"/>
                <a:tab pos="3163888" algn="l"/>
                <a:tab pos="3621088" algn="l"/>
                <a:tab pos="4075113" algn="l"/>
                <a:tab pos="4535488" algn="l"/>
                <a:tab pos="4992688" algn="l"/>
                <a:tab pos="5449888" algn="l"/>
                <a:tab pos="5903913" algn="l"/>
                <a:tab pos="6364288" algn="l"/>
                <a:tab pos="6821488" algn="l"/>
                <a:tab pos="7270750" algn="l"/>
                <a:tab pos="7731125" algn="l"/>
                <a:tab pos="8193088" algn="l"/>
                <a:tab pos="8650288" algn="l"/>
                <a:tab pos="9097963" algn="l"/>
                <a:tab pos="9559925" algn="l"/>
              </a:tabLst>
              <a:defRPr sz="2200">
                <a:solidFill>
                  <a:schemeClr val="tx1"/>
                </a:solidFill>
                <a:latin typeface="Garamond" panose="02020404030301010803" pitchFamily="18" charset="0"/>
                <a:ea typeface="宋体" panose="02010600030101010101" pitchFamily="2" charset="-122"/>
              </a:defRPr>
            </a:lvl5pPr>
            <a:lvl6pPr marL="1524000" indent="-206375" defTabSz="457200" eaLnBrk="0" fontAlgn="base" hangingPunct="0">
              <a:spcBef>
                <a:spcPct val="20000"/>
              </a:spcBef>
              <a:spcAft>
                <a:spcPct val="0"/>
              </a:spcAft>
              <a:buClr>
                <a:schemeClr val="hlink"/>
              </a:buClr>
              <a:buSzPct val="70000"/>
              <a:buFont typeface="Wingdings" panose="05000000000000000000" pitchFamily="2" charset="2"/>
              <a:buChar char="n"/>
              <a:tabLst>
                <a:tab pos="420688" algn="l"/>
                <a:tab pos="877888" algn="l"/>
                <a:tab pos="1335088" algn="l"/>
                <a:tab pos="1792288" algn="l"/>
                <a:tab pos="2246313" algn="l"/>
                <a:tab pos="2706688" algn="l"/>
                <a:tab pos="3163888" algn="l"/>
                <a:tab pos="3621088" algn="l"/>
                <a:tab pos="4075113" algn="l"/>
                <a:tab pos="4535488" algn="l"/>
                <a:tab pos="4992688" algn="l"/>
                <a:tab pos="5449888" algn="l"/>
                <a:tab pos="5903913" algn="l"/>
                <a:tab pos="6364288" algn="l"/>
                <a:tab pos="6821488" algn="l"/>
                <a:tab pos="7270750" algn="l"/>
                <a:tab pos="7731125" algn="l"/>
                <a:tab pos="8193088" algn="l"/>
                <a:tab pos="8650288" algn="l"/>
                <a:tab pos="9097963" algn="l"/>
                <a:tab pos="9559925" algn="l"/>
              </a:tabLst>
              <a:defRPr sz="2200">
                <a:solidFill>
                  <a:schemeClr val="tx1"/>
                </a:solidFill>
                <a:latin typeface="Garamond" panose="02020404030301010803" pitchFamily="18" charset="0"/>
                <a:ea typeface="宋体" panose="02010600030101010101" pitchFamily="2" charset="-122"/>
              </a:defRPr>
            </a:lvl6pPr>
            <a:lvl7pPr marL="1981200" indent="-206375" defTabSz="457200" eaLnBrk="0" fontAlgn="base" hangingPunct="0">
              <a:spcBef>
                <a:spcPct val="20000"/>
              </a:spcBef>
              <a:spcAft>
                <a:spcPct val="0"/>
              </a:spcAft>
              <a:buClr>
                <a:schemeClr val="hlink"/>
              </a:buClr>
              <a:buSzPct val="70000"/>
              <a:buFont typeface="Wingdings" panose="05000000000000000000" pitchFamily="2" charset="2"/>
              <a:buChar char="n"/>
              <a:tabLst>
                <a:tab pos="420688" algn="l"/>
                <a:tab pos="877888" algn="l"/>
                <a:tab pos="1335088" algn="l"/>
                <a:tab pos="1792288" algn="l"/>
                <a:tab pos="2246313" algn="l"/>
                <a:tab pos="2706688" algn="l"/>
                <a:tab pos="3163888" algn="l"/>
                <a:tab pos="3621088" algn="l"/>
                <a:tab pos="4075113" algn="l"/>
                <a:tab pos="4535488" algn="l"/>
                <a:tab pos="4992688" algn="l"/>
                <a:tab pos="5449888" algn="l"/>
                <a:tab pos="5903913" algn="l"/>
                <a:tab pos="6364288" algn="l"/>
                <a:tab pos="6821488" algn="l"/>
                <a:tab pos="7270750" algn="l"/>
                <a:tab pos="7731125" algn="l"/>
                <a:tab pos="8193088" algn="l"/>
                <a:tab pos="8650288" algn="l"/>
                <a:tab pos="9097963" algn="l"/>
                <a:tab pos="9559925" algn="l"/>
              </a:tabLst>
              <a:defRPr sz="2200">
                <a:solidFill>
                  <a:schemeClr val="tx1"/>
                </a:solidFill>
                <a:latin typeface="Garamond" panose="02020404030301010803" pitchFamily="18" charset="0"/>
                <a:ea typeface="宋体" panose="02010600030101010101" pitchFamily="2" charset="-122"/>
              </a:defRPr>
            </a:lvl7pPr>
            <a:lvl8pPr marL="2438400" indent="-206375" defTabSz="457200" eaLnBrk="0" fontAlgn="base" hangingPunct="0">
              <a:spcBef>
                <a:spcPct val="20000"/>
              </a:spcBef>
              <a:spcAft>
                <a:spcPct val="0"/>
              </a:spcAft>
              <a:buClr>
                <a:schemeClr val="hlink"/>
              </a:buClr>
              <a:buSzPct val="70000"/>
              <a:buFont typeface="Wingdings" panose="05000000000000000000" pitchFamily="2" charset="2"/>
              <a:buChar char="n"/>
              <a:tabLst>
                <a:tab pos="420688" algn="l"/>
                <a:tab pos="877888" algn="l"/>
                <a:tab pos="1335088" algn="l"/>
                <a:tab pos="1792288" algn="l"/>
                <a:tab pos="2246313" algn="l"/>
                <a:tab pos="2706688" algn="l"/>
                <a:tab pos="3163888" algn="l"/>
                <a:tab pos="3621088" algn="l"/>
                <a:tab pos="4075113" algn="l"/>
                <a:tab pos="4535488" algn="l"/>
                <a:tab pos="4992688" algn="l"/>
                <a:tab pos="5449888" algn="l"/>
                <a:tab pos="5903913" algn="l"/>
                <a:tab pos="6364288" algn="l"/>
                <a:tab pos="6821488" algn="l"/>
                <a:tab pos="7270750" algn="l"/>
                <a:tab pos="7731125" algn="l"/>
                <a:tab pos="8193088" algn="l"/>
                <a:tab pos="8650288" algn="l"/>
                <a:tab pos="9097963" algn="l"/>
                <a:tab pos="9559925" algn="l"/>
              </a:tabLst>
              <a:defRPr sz="2200">
                <a:solidFill>
                  <a:schemeClr val="tx1"/>
                </a:solidFill>
                <a:latin typeface="Garamond" panose="02020404030301010803" pitchFamily="18" charset="0"/>
                <a:ea typeface="宋体" panose="02010600030101010101" pitchFamily="2" charset="-122"/>
              </a:defRPr>
            </a:lvl8pPr>
            <a:lvl9pPr marL="2895600" indent="-206375" defTabSz="457200" eaLnBrk="0" fontAlgn="base" hangingPunct="0">
              <a:spcBef>
                <a:spcPct val="20000"/>
              </a:spcBef>
              <a:spcAft>
                <a:spcPct val="0"/>
              </a:spcAft>
              <a:buClr>
                <a:schemeClr val="hlink"/>
              </a:buClr>
              <a:buSzPct val="70000"/>
              <a:buFont typeface="Wingdings" panose="05000000000000000000" pitchFamily="2" charset="2"/>
              <a:buChar char="n"/>
              <a:tabLst>
                <a:tab pos="420688" algn="l"/>
                <a:tab pos="877888" algn="l"/>
                <a:tab pos="1335088" algn="l"/>
                <a:tab pos="1792288" algn="l"/>
                <a:tab pos="2246313" algn="l"/>
                <a:tab pos="2706688" algn="l"/>
                <a:tab pos="3163888" algn="l"/>
                <a:tab pos="3621088" algn="l"/>
                <a:tab pos="4075113" algn="l"/>
                <a:tab pos="4535488" algn="l"/>
                <a:tab pos="4992688" algn="l"/>
                <a:tab pos="5449888" algn="l"/>
                <a:tab pos="5903913" algn="l"/>
                <a:tab pos="6364288" algn="l"/>
                <a:tab pos="6821488" algn="l"/>
                <a:tab pos="7270750" algn="l"/>
                <a:tab pos="7731125" algn="l"/>
                <a:tab pos="8193088" algn="l"/>
                <a:tab pos="8650288" algn="l"/>
                <a:tab pos="9097963" algn="l"/>
                <a:tab pos="9559925" algn="l"/>
              </a:tabLst>
              <a:defRPr sz="2200">
                <a:solidFill>
                  <a:schemeClr val="tx1"/>
                </a:solidFill>
                <a:latin typeface="Garamond" panose="02020404030301010803" pitchFamily="18" charset="0"/>
                <a:ea typeface="宋体" panose="02010600030101010101" pitchFamily="2" charset="-122"/>
              </a:defRPr>
            </a:lvl9pPr>
          </a:lstStyle>
          <a:p>
            <a:pPr algn="ctr">
              <a:lnSpc>
                <a:spcPct val="91000"/>
              </a:lnSpc>
              <a:spcBef>
                <a:spcPct val="0"/>
              </a:spcBef>
              <a:spcAft>
                <a:spcPts val="1426"/>
              </a:spcAft>
              <a:buClr>
                <a:srgbClr val="000000"/>
              </a:buClr>
              <a:buSzPct val="45000"/>
              <a:buNone/>
            </a:pPr>
            <a:r>
              <a:rPr lang="en-GB" altLang="zh-CN" sz="5402" dirty="0">
                <a:solidFill>
                  <a:srgbClr val="5B9BD5"/>
                </a:solidFill>
                <a:latin typeface="Gill Sans MT" panose="020B0502020104020203" pitchFamily="34" charset="0"/>
              </a:rPr>
              <a:t>Thank you!</a:t>
            </a:r>
          </a:p>
        </p:txBody>
      </p:sp>
      <p:pic>
        <p:nvPicPr>
          <p:cNvPr id="3" name="Picture 2"/>
          <p:cNvPicPr>
            <a:picLocks noChangeAspect="1"/>
          </p:cNvPicPr>
          <p:nvPr/>
        </p:nvPicPr>
        <p:blipFill>
          <a:blip r:embed="rId3"/>
          <a:stretch>
            <a:fillRect/>
          </a:stretch>
        </p:blipFill>
        <p:spPr>
          <a:xfrm>
            <a:off x="7056859" y="522646"/>
            <a:ext cx="3832172" cy="1829183"/>
          </a:xfrm>
          <a:prstGeom prst="rect">
            <a:avLst/>
          </a:prstGeom>
        </p:spPr>
      </p:pic>
      <p:pic>
        <p:nvPicPr>
          <p:cNvPr id="4" name="Picture 3"/>
          <p:cNvPicPr>
            <a:picLocks noChangeAspect="1"/>
          </p:cNvPicPr>
          <p:nvPr/>
        </p:nvPicPr>
        <p:blipFill>
          <a:blip r:embed="rId4"/>
          <a:stretch>
            <a:fillRect/>
          </a:stretch>
        </p:blipFill>
        <p:spPr>
          <a:xfrm>
            <a:off x="3647891" y="586232"/>
            <a:ext cx="1828992" cy="1829184"/>
          </a:xfrm>
          <a:prstGeom prst="rect">
            <a:avLst/>
          </a:prstGeom>
        </p:spPr>
      </p:pic>
      <p:pic>
        <p:nvPicPr>
          <p:cNvPr id="5" name="Picture 4"/>
          <p:cNvPicPr>
            <a:picLocks noChangeAspect="1"/>
          </p:cNvPicPr>
          <p:nvPr/>
        </p:nvPicPr>
        <p:blipFill>
          <a:blip r:embed="rId5"/>
          <a:stretch>
            <a:fillRect/>
          </a:stretch>
        </p:blipFill>
        <p:spPr>
          <a:xfrm>
            <a:off x="5629299" y="586232"/>
            <a:ext cx="1600368" cy="1600536"/>
          </a:xfrm>
          <a:prstGeom prst="rect">
            <a:avLst/>
          </a:prstGeom>
        </p:spPr>
      </p:pic>
      <p:sp>
        <p:nvSpPr>
          <p:cNvPr id="9" name="Rectangle 5">
            <a:extLst>
              <a:ext uri="{FF2B5EF4-FFF2-40B4-BE49-F238E27FC236}">
                <a16:creationId xmlns:a16="http://schemas.microsoft.com/office/drawing/2014/main" id="{EBE897C8-907C-434B-A141-70AB2BB66715}"/>
              </a:ext>
            </a:extLst>
          </p:cNvPr>
          <p:cNvSpPr/>
          <p:nvPr/>
        </p:nvSpPr>
        <p:spPr>
          <a:xfrm>
            <a:off x="487147" y="1229269"/>
            <a:ext cx="3055645" cy="523220"/>
          </a:xfrm>
          <a:prstGeom prst="rect">
            <a:avLst/>
          </a:prstGeom>
        </p:spPr>
        <p:txBody>
          <a:bodyPr wrap="none">
            <a:spAutoFit/>
          </a:bodyPr>
          <a:lstStyle/>
          <a:p>
            <a:r>
              <a:rPr lang="de-DE" sz="2800" b="1" dirty="0"/>
              <a:t>NSF CBET-1706436 </a:t>
            </a:r>
            <a:endParaRPr lang="en-US" sz="2800" b="1" dirty="0"/>
          </a:p>
        </p:txBody>
      </p:sp>
    </p:spTree>
    <p:extLst>
      <p:ext uri="{BB962C8B-B14F-4D97-AF65-F5344CB8AC3E}">
        <p14:creationId xmlns:p14="http://schemas.microsoft.com/office/powerpoint/2010/main" val="3652163520"/>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400" b="1" dirty="0">
                <a:latin typeface="Gill Sans MT" panose="020B0502020104020203" pitchFamily="34" charset="0"/>
              </a:rPr>
              <a:t>Why do we care about Red Blood Cells</a:t>
            </a:r>
            <a:r>
              <a:rPr lang="en-US" altLang="zh-CN" sz="3600" b="1" dirty="0">
                <a:latin typeface="Gill Sans MT" panose="020B0502020104020203" pitchFamily="34" charset="0"/>
              </a:rPr>
              <a:t>?</a:t>
            </a:r>
            <a:endParaRPr lang="zh-CN" altLang="en-US" sz="3600" b="1" dirty="0">
              <a:latin typeface="Gill Sans MT" panose="020B0502020104020203" pitchFamily="34" charset="0"/>
            </a:endParaRPr>
          </a:p>
        </p:txBody>
      </p:sp>
      <p:sp>
        <p:nvSpPr>
          <p:cNvPr id="3" name="内容占位符 2"/>
          <p:cNvSpPr>
            <a:spLocks noGrp="1"/>
          </p:cNvSpPr>
          <p:nvPr>
            <p:ph idx="1"/>
          </p:nvPr>
        </p:nvSpPr>
        <p:spPr>
          <a:xfrm>
            <a:off x="4084638" y="936723"/>
            <a:ext cx="6336705" cy="4990084"/>
          </a:xfrm>
        </p:spPr>
        <p:txBody>
          <a:bodyPr>
            <a:normAutofit/>
          </a:bodyPr>
          <a:lstStyle/>
          <a:p>
            <a:endParaRPr lang="en-US" altLang="zh-CN" dirty="0"/>
          </a:p>
          <a:p>
            <a:pPr>
              <a:buSzPct val="50000"/>
              <a:buFont typeface="Wingdings" panose="05000000000000000000" pitchFamily="2" charset="2"/>
              <a:buChar char="l"/>
            </a:pPr>
            <a:r>
              <a:rPr lang="en-US" altLang="zh-CN" sz="2800" dirty="0">
                <a:latin typeface="Gill Sans MT" panose="020B0502020104020203" pitchFamily="34" charset="0"/>
              </a:rPr>
              <a:t>Carry oxygen by hemoglobin</a:t>
            </a:r>
          </a:p>
          <a:p>
            <a:pPr>
              <a:buSzPct val="50000"/>
              <a:buFont typeface="Wingdings" panose="05000000000000000000" pitchFamily="2" charset="2"/>
              <a:buChar char="l"/>
            </a:pPr>
            <a:r>
              <a:rPr lang="en-US" altLang="zh-CN" sz="2800" dirty="0">
                <a:latin typeface="Gill Sans MT" panose="020B0502020104020203" pitchFamily="34" charset="0"/>
              </a:rPr>
              <a:t>Beautiful biconcave resting shape</a:t>
            </a:r>
          </a:p>
          <a:p>
            <a:pPr>
              <a:buSzPct val="50000"/>
              <a:buFont typeface="Wingdings" panose="05000000000000000000" pitchFamily="2" charset="2"/>
              <a:buChar char="l"/>
            </a:pPr>
            <a:r>
              <a:rPr lang="en-US" altLang="zh-CN" sz="2800" dirty="0">
                <a:latin typeface="Gill Sans MT" panose="020B0502020104020203" pitchFamily="34" charset="0"/>
              </a:rPr>
              <a:t>Simplest but strong structure</a:t>
            </a:r>
          </a:p>
          <a:p>
            <a:pPr marL="0" indent="0">
              <a:buNone/>
            </a:pPr>
            <a:r>
              <a:rPr lang="en-US" altLang="zh-CN" sz="2800" i="1" dirty="0">
                <a:latin typeface="Gill Sans MT" panose="020B0502020104020203" pitchFamily="34" charset="0"/>
              </a:rPr>
              <a:t>         Lack a nucleus</a:t>
            </a:r>
          </a:p>
          <a:p>
            <a:pPr marL="0" indent="0">
              <a:buNone/>
            </a:pPr>
            <a:r>
              <a:rPr lang="en-US" altLang="zh-CN" sz="2800" i="1" dirty="0">
                <a:latin typeface="Gill Sans MT" panose="020B0502020104020203" pitchFamily="34" charset="0"/>
              </a:rPr>
              <a:t>         No complex organelles</a:t>
            </a:r>
          </a:p>
          <a:p>
            <a:pPr marL="0" indent="0">
              <a:buNone/>
            </a:pPr>
            <a:r>
              <a:rPr lang="en-US" altLang="zh-CN" sz="2800" i="1" dirty="0">
                <a:latin typeface="Gill Sans MT" panose="020B0502020104020203" pitchFamily="34" charset="0"/>
              </a:rPr>
              <a:t>         Flexible and strong cell membrane</a:t>
            </a:r>
          </a:p>
          <a:p>
            <a:endParaRPr lang="en-US" altLang="zh-CN" sz="2800" dirty="0"/>
          </a:p>
          <a:p>
            <a:endParaRPr lang="en-US" altLang="zh-CN" sz="3600" dirty="0"/>
          </a:p>
          <a:p>
            <a:endParaRPr lang="en-US" altLang="zh-CN" dirty="0"/>
          </a:p>
          <a:p>
            <a:endParaRPr lang="en-US" altLang="zh-CN" dirty="0"/>
          </a:p>
          <a:p>
            <a:endParaRPr lang="en-US" altLang="zh-CN" dirty="0"/>
          </a:p>
          <a:p>
            <a:endParaRPr lang="en-US" altLang="zh-CN" dirty="0"/>
          </a:p>
          <a:p>
            <a:endParaRPr lang="zh-CN" altLang="en-US" dirty="0"/>
          </a:p>
        </p:txBody>
      </p:sp>
      <p:grpSp>
        <p:nvGrpSpPr>
          <p:cNvPr id="4" name="Group 2"/>
          <p:cNvGrpSpPr>
            <a:grpSpLocks/>
          </p:cNvGrpSpPr>
          <p:nvPr/>
        </p:nvGrpSpPr>
        <p:grpSpPr bwMode="auto">
          <a:xfrm>
            <a:off x="702831" y="1617954"/>
            <a:ext cx="3010217" cy="3692776"/>
            <a:chOff x="727" y="509"/>
            <a:chExt cx="1773" cy="2525"/>
          </a:xfrm>
        </p:grpSpPr>
        <p:pic>
          <p:nvPicPr>
            <p:cNvPr id="5" name="Picture 3" descr="mrbc1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7" y="509"/>
              <a:ext cx="1773" cy="2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4"/>
            <p:cNvSpPr>
              <a:spLocks noChangeArrowheads="1"/>
            </p:cNvSpPr>
            <p:nvPr/>
          </p:nvSpPr>
          <p:spPr bwMode="auto">
            <a:xfrm>
              <a:off x="912" y="2708"/>
              <a:ext cx="1491"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1401" tIns="45701" rIns="91401" bIns="45701">
              <a:spAutoFit/>
            </a:bodyPr>
            <a:lstStyle>
              <a:lvl1pPr defTabSz="912813">
                <a:spcBef>
                  <a:spcPct val="20000"/>
                </a:spcBef>
                <a:buClr>
                  <a:schemeClr val="hlink"/>
                </a:buClr>
                <a:buSzPct val="70000"/>
                <a:buFont typeface="Wingdings" panose="05000000000000000000" pitchFamily="2" charset="2"/>
                <a:buChar char="n"/>
                <a:defRPr sz="3500">
                  <a:solidFill>
                    <a:schemeClr val="tx1"/>
                  </a:solidFill>
                  <a:latin typeface="Garamond" panose="02020404030301010803" pitchFamily="18" charset="0"/>
                  <a:ea typeface="宋体" panose="02010600030101010101" pitchFamily="2" charset="-122"/>
                </a:defRPr>
              </a:lvl1pPr>
              <a:lvl2pPr marL="819150" indent="-315913" defTabSz="912813">
                <a:spcBef>
                  <a:spcPct val="20000"/>
                </a:spcBef>
                <a:buClr>
                  <a:schemeClr val="accent2"/>
                </a:buClr>
                <a:buSzPct val="70000"/>
                <a:buFont typeface="Wingdings" panose="05000000000000000000" pitchFamily="2" charset="2"/>
                <a:buChar char="n"/>
                <a:defRPr sz="3100">
                  <a:solidFill>
                    <a:schemeClr val="tx1"/>
                  </a:solidFill>
                  <a:latin typeface="Garamond" panose="02020404030301010803" pitchFamily="18" charset="0"/>
                  <a:ea typeface="宋体" panose="02010600030101010101" pitchFamily="2" charset="-122"/>
                </a:defRPr>
              </a:lvl2pPr>
              <a:lvl3pPr marL="1260475" indent="-252413" defTabSz="912813">
                <a:spcBef>
                  <a:spcPct val="20000"/>
                </a:spcBef>
                <a:buClr>
                  <a:schemeClr val="tx2"/>
                </a:buClr>
                <a:buSzPct val="70000"/>
                <a:buFont typeface="Wingdings" panose="05000000000000000000" pitchFamily="2" charset="2"/>
                <a:buChar char="n"/>
                <a:defRPr sz="2600">
                  <a:solidFill>
                    <a:schemeClr val="tx1"/>
                  </a:solidFill>
                  <a:latin typeface="Garamond" panose="02020404030301010803" pitchFamily="18" charset="0"/>
                  <a:ea typeface="宋体" panose="02010600030101010101" pitchFamily="2" charset="-122"/>
                </a:defRPr>
              </a:lvl3pPr>
              <a:lvl4pPr marL="1763713" indent="-252413" defTabSz="912813">
                <a:spcBef>
                  <a:spcPct val="20000"/>
                </a:spcBef>
                <a:buClr>
                  <a:schemeClr val="accent2"/>
                </a:buClr>
                <a:buSzPct val="70000"/>
                <a:buFont typeface="Wingdings" panose="05000000000000000000" pitchFamily="2" charset="2"/>
                <a:buChar char="n"/>
                <a:defRPr sz="2200">
                  <a:solidFill>
                    <a:schemeClr val="tx1"/>
                  </a:solidFill>
                  <a:latin typeface="Garamond" panose="02020404030301010803" pitchFamily="18" charset="0"/>
                  <a:ea typeface="宋体" panose="02010600030101010101" pitchFamily="2" charset="-122"/>
                </a:defRPr>
              </a:lvl4pPr>
              <a:lvl5pPr marL="2268538" indent="-252413" defTabSz="912813">
                <a:spcBef>
                  <a:spcPct val="20000"/>
                </a:spcBef>
                <a:buClr>
                  <a:schemeClr val="hlink"/>
                </a:buClr>
                <a:buSzPct val="70000"/>
                <a:buFont typeface="Wingdings" panose="05000000000000000000" pitchFamily="2" charset="2"/>
                <a:buChar char="n"/>
                <a:defRPr sz="2200">
                  <a:solidFill>
                    <a:schemeClr val="tx1"/>
                  </a:solidFill>
                  <a:latin typeface="Garamond" panose="02020404030301010803" pitchFamily="18" charset="0"/>
                  <a:ea typeface="宋体" panose="02010600030101010101" pitchFamily="2" charset="-122"/>
                </a:defRPr>
              </a:lvl5pPr>
              <a:lvl6pPr marL="2725738" indent="-252413" defTabSz="912813" eaLnBrk="0" fontAlgn="base" hangingPunct="0">
                <a:spcBef>
                  <a:spcPct val="20000"/>
                </a:spcBef>
                <a:spcAft>
                  <a:spcPct val="0"/>
                </a:spcAft>
                <a:buClr>
                  <a:schemeClr val="hlink"/>
                </a:buClr>
                <a:buSzPct val="70000"/>
                <a:buFont typeface="Wingdings" panose="05000000000000000000" pitchFamily="2" charset="2"/>
                <a:buChar char="n"/>
                <a:defRPr sz="2200">
                  <a:solidFill>
                    <a:schemeClr val="tx1"/>
                  </a:solidFill>
                  <a:latin typeface="Garamond" panose="02020404030301010803" pitchFamily="18" charset="0"/>
                  <a:ea typeface="宋体" panose="02010600030101010101" pitchFamily="2" charset="-122"/>
                </a:defRPr>
              </a:lvl6pPr>
              <a:lvl7pPr marL="3182938" indent="-252413" defTabSz="912813" eaLnBrk="0" fontAlgn="base" hangingPunct="0">
                <a:spcBef>
                  <a:spcPct val="20000"/>
                </a:spcBef>
                <a:spcAft>
                  <a:spcPct val="0"/>
                </a:spcAft>
                <a:buClr>
                  <a:schemeClr val="hlink"/>
                </a:buClr>
                <a:buSzPct val="70000"/>
                <a:buFont typeface="Wingdings" panose="05000000000000000000" pitchFamily="2" charset="2"/>
                <a:buChar char="n"/>
                <a:defRPr sz="2200">
                  <a:solidFill>
                    <a:schemeClr val="tx1"/>
                  </a:solidFill>
                  <a:latin typeface="Garamond" panose="02020404030301010803" pitchFamily="18" charset="0"/>
                  <a:ea typeface="宋体" panose="02010600030101010101" pitchFamily="2" charset="-122"/>
                </a:defRPr>
              </a:lvl7pPr>
              <a:lvl8pPr marL="3640138" indent="-252413" defTabSz="912813" eaLnBrk="0" fontAlgn="base" hangingPunct="0">
                <a:spcBef>
                  <a:spcPct val="20000"/>
                </a:spcBef>
                <a:spcAft>
                  <a:spcPct val="0"/>
                </a:spcAft>
                <a:buClr>
                  <a:schemeClr val="hlink"/>
                </a:buClr>
                <a:buSzPct val="70000"/>
                <a:buFont typeface="Wingdings" panose="05000000000000000000" pitchFamily="2" charset="2"/>
                <a:buChar char="n"/>
                <a:defRPr sz="2200">
                  <a:solidFill>
                    <a:schemeClr val="tx1"/>
                  </a:solidFill>
                  <a:latin typeface="Garamond" panose="02020404030301010803" pitchFamily="18" charset="0"/>
                  <a:ea typeface="宋体" panose="02010600030101010101" pitchFamily="2" charset="-122"/>
                </a:defRPr>
              </a:lvl8pPr>
              <a:lvl9pPr marL="4097338" indent="-252413" defTabSz="912813" eaLnBrk="0" fontAlgn="base" hangingPunct="0">
                <a:spcBef>
                  <a:spcPct val="20000"/>
                </a:spcBef>
                <a:spcAft>
                  <a:spcPct val="0"/>
                </a:spcAft>
                <a:buClr>
                  <a:schemeClr val="hlink"/>
                </a:buClr>
                <a:buSzPct val="70000"/>
                <a:buFont typeface="Wingdings" panose="05000000000000000000" pitchFamily="2" charset="2"/>
                <a:buChar char="n"/>
                <a:defRPr sz="2200">
                  <a:solidFill>
                    <a:schemeClr val="tx1"/>
                  </a:solidFill>
                  <a:latin typeface="Garamond" panose="02020404030301010803" pitchFamily="18" charset="0"/>
                  <a:ea typeface="宋体" panose="02010600030101010101" pitchFamily="2" charset="-122"/>
                </a:defRPr>
              </a:lvl9pPr>
            </a:lstStyle>
            <a:p>
              <a:pPr algn="ctr" fontAlgn="base">
                <a:spcBef>
                  <a:spcPts val="1301"/>
                </a:spcBef>
                <a:spcAft>
                  <a:spcPct val="0"/>
                </a:spcAft>
                <a:buClr>
                  <a:srgbClr val="00FF00"/>
                </a:buClr>
                <a:buSzPct val="45000"/>
                <a:buNone/>
              </a:pPr>
              <a:r>
                <a:rPr lang="en-GB" altLang="zh-CN" sz="2400" b="1" dirty="0">
                  <a:solidFill>
                    <a:prstClr val="black"/>
                  </a:solidFill>
                  <a:latin typeface="Gill Sans MT" panose="020B0502020104020203" pitchFamily="34" charset="0"/>
                </a:rPr>
                <a:t>Beautiful Shape</a:t>
              </a:r>
              <a:endParaRPr lang="en-GB" altLang="zh-CN" sz="2400" dirty="0">
                <a:solidFill>
                  <a:prstClr val="black"/>
                </a:solidFill>
                <a:latin typeface="Gill Sans MT" panose="020B0502020104020203" pitchFamily="34" charset="0"/>
              </a:endParaRPr>
            </a:p>
          </p:txBody>
        </p:sp>
      </p:grpSp>
      <p:pic>
        <p:nvPicPr>
          <p:cNvPr id="7" name="Picture 2" descr="http://ericpetersautos.com/wp-content/uploads/2012/05/donut.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22528" y="5572090"/>
            <a:ext cx="1970821" cy="1586744"/>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Group 106">
            <a:extLst>
              <a:ext uri="{FF2B5EF4-FFF2-40B4-BE49-F238E27FC236}">
                <a16:creationId xmlns:a16="http://schemas.microsoft.com/office/drawing/2014/main" id="{BC1A63A0-533B-4FC4-8E3B-3CA64D04CE86}"/>
              </a:ext>
            </a:extLst>
          </p:cNvPr>
          <p:cNvGrpSpPr>
            <a:grpSpLocks noChangeAspect="1"/>
          </p:cNvGrpSpPr>
          <p:nvPr/>
        </p:nvGrpSpPr>
        <p:grpSpPr bwMode="auto">
          <a:xfrm>
            <a:off x="4607094" y="4467451"/>
            <a:ext cx="5722540" cy="2611995"/>
            <a:chOff x="2981" y="2573"/>
            <a:chExt cx="3443" cy="1605"/>
          </a:xfrm>
        </p:grpSpPr>
        <p:grpSp>
          <p:nvGrpSpPr>
            <p:cNvPr id="19" name="Group 108">
              <a:extLst>
                <a:ext uri="{FF2B5EF4-FFF2-40B4-BE49-F238E27FC236}">
                  <a16:creationId xmlns:a16="http://schemas.microsoft.com/office/drawing/2014/main" id="{2FCE892D-4306-4636-9E6F-61F881724DC8}"/>
                </a:ext>
              </a:extLst>
            </p:cNvPr>
            <p:cNvGrpSpPr>
              <a:grpSpLocks/>
            </p:cNvGrpSpPr>
            <p:nvPr/>
          </p:nvGrpSpPr>
          <p:grpSpPr bwMode="auto">
            <a:xfrm>
              <a:off x="3511" y="2573"/>
              <a:ext cx="2913" cy="1605"/>
              <a:chOff x="3511" y="2573"/>
              <a:chExt cx="2913" cy="1605"/>
            </a:xfrm>
          </p:grpSpPr>
          <p:pic>
            <p:nvPicPr>
              <p:cNvPr id="24" name="Picture 109">
                <a:extLst>
                  <a:ext uri="{FF2B5EF4-FFF2-40B4-BE49-F238E27FC236}">
                    <a16:creationId xmlns:a16="http://schemas.microsoft.com/office/drawing/2014/main" id="{3CD1187B-D8B8-4BA6-BCC5-6F463A39226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11" y="2861"/>
                <a:ext cx="2064" cy="109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5" name="Rectangle 110">
                <a:extLst>
                  <a:ext uri="{FF2B5EF4-FFF2-40B4-BE49-F238E27FC236}">
                    <a16:creationId xmlns:a16="http://schemas.microsoft.com/office/drawing/2014/main" id="{FB4D224F-A057-422D-B7AA-8C496190B64C}"/>
                  </a:ext>
                </a:extLst>
              </p:cNvPr>
              <p:cNvSpPr>
                <a:spLocks noChangeArrowheads="1"/>
              </p:cNvSpPr>
              <p:nvPr/>
            </p:nvSpPr>
            <p:spPr bwMode="auto">
              <a:xfrm>
                <a:off x="4519" y="2573"/>
                <a:ext cx="123" cy="3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1401" tIns="45701" rIns="91401" bIns="45701">
                <a:spAutoFit/>
              </a:bodyPr>
              <a:lstStyle>
                <a:lvl1pPr defTabSz="912813">
                  <a:spcBef>
                    <a:spcPct val="20000"/>
                  </a:spcBef>
                  <a:buClr>
                    <a:schemeClr val="hlink"/>
                  </a:buClr>
                  <a:buSzPct val="70000"/>
                  <a:buFont typeface="Wingdings" panose="05000000000000000000" pitchFamily="2" charset="2"/>
                  <a:buChar char="n"/>
                  <a:defRPr sz="3500">
                    <a:solidFill>
                      <a:schemeClr val="tx1"/>
                    </a:solidFill>
                    <a:latin typeface="Garamond" panose="02020404030301010803" pitchFamily="18" charset="0"/>
                    <a:ea typeface="宋体" panose="02010600030101010101" pitchFamily="2" charset="-122"/>
                  </a:defRPr>
                </a:lvl1pPr>
                <a:lvl2pPr marL="819150" indent="-315913" defTabSz="912813">
                  <a:spcBef>
                    <a:spcPct val="20000"/>
                  </a:spcBef>
                  <a:buClr>
                    <a:schemeClr val="accent2"/>
                  </a:buClr>
                  <a:buSzPct val="70000"/>
                  <a:buFont typeface="Wingdings" panose="05000000000000000000" pitchFamily="2" charset="2"/>
                  <a:buChar char="n"/>
                  <a:defRPr sz="3100">
                    <a:solidFill>
                      <a:schemeClr val="tx1"/>
                    </a:solidFill>
                    <a:latin typeface="Garamond" panose="02020404030301010803" pitchFamily="18" charset="0"/>
                    <a:ea typeface="宋体" panose="02010600030101010101" pitchFamily="2" charset="-122"/>
                  </a:defRPr>
                </a:lvl2pPr>
                <a:lvl3pPr marL="1260475" indent="-252413" defTabSz="912813">
                  <a:spcBef>
                    <a:spcPct val="20000"/>
                  </a:spcBef>
                  <a:buClr>
                    <a:schemeClr val="tx2"/>
                  </a:buClr>
                  <a:buSzPct val="70000"/>
                  <a:buFont typeface="Wingdings" panose="05000000000000000000" pitchFamily="2" charset="2"/>
                  <a:buChar char="n"/>
                  <a:defRPr sz="2600">
                    <a:solidFill>
                      <a:schemeClr val="tx1"/>
                    </a:solidFill>
                    <a:latin typeface="Garamond" panose="02020404030301010803" pitchFamily="18" charset="0"/>
                    <a:ea typeface="宋体" panose="02010600030101010101" pitchFamily="2" charset="-122"/>
                  </a:defRPr>
                </a:lvl3pPr>
                <a:lvl4pPr marL="1763713" indent="-252413" defTabSz="912813">
                  <a:spcBef>
                    <a:spcPct val="20000"/>
                  </a:spcBef>
                  <a:buClr>
                    <a:schemeClr val="accent2"/>
                  </a:buClr>
                  <a:buSzPct val="70000"/>
                  <a:buFont typeface="Wingdings" panose="05000000000000000000" pitchFamily="2" charset="2"/>
                  <a:buChar char="n"/>
                  <a:defRPr sz="2200">
                    <a:solidFill>
                      <a:schemeClr val="tx1"/>
                    </a:solidFill>
                    <a:latin typeface="Garamond" panose="02020404030301010803" pitchFamily="18" charset="0"/>
                    <a:ea typeface="宋体" panose="02010600030101010101" pitchFamily="2" charset="-122"/>
                  </a:defRPr>
                </a:lvl4pPr>
                <a:lvl5pPr marL="2268538" indent="-252413" defTabSz="912813">
                  <a:spcBef>
                    <a:spcPct val="20000"/>
                  </a:spcBef>
                  <a:buClr>
                    <a:schemeClr val="hlink"/>
                  </a:buClr>
                  <a:buSzPct val="70000"/>
                  <a:buFont typeface="Wingdings" panose="05000000000000000000" pitchFamily="2" charset="2"/>
                  <a:buChar char="n"/>
                  <a:defRPr sz="2200">
                    <a:solidFill>
                      <a:schemeClr val="tx1"/>
                    </a:solidFill>
                    <a:latin typeface="Garamond" panose="02020404030301010803" pitchFamily="18" charset="0"/>
                    <a:ea typeface="宋体" panose="02010600030101010101" pitchFamily="2" charset="-122"/>
                  </a:defRPr>
                </a:lvl5pPr>
                <a:lvl6pPr marL="2725738" indent="-252413" defTabSz="912813" eaLnBrk="0" fontAlgn="base" hangingPunct="0">
                  <a:spcBef>
                    <a:spcPct val="20000"/>
                  </a:spcBef>
                  <a:spcAft>
                    <a:spcPct val="0"/>
                  </a:spcAft>
                  <a:buClr>
                    <a:schemeClr val="hlink"/>
                  </a:buClr>
                  <a:buSzPct val="70000"/>
                  <a:buFont typeface="Wingdings" panose="05000000000000000000" pitchFamily="2" charset="2"/>
                  <a:buChar char="n"/>
                  <a:defRPr sz="2200">
                    <a:solidFill>
                      <a:schemeClr val="tx1"/>
                    </a:solidFill>
                    <a:latin typeface="Garamond" panose="02020404030301010803" pitchFamily="18" charset="0"/>
                    <a:ea typeface="宋体" panose="02010600030101010101" pitchFamily="2" charset="-122"/>
                  </a:defRPr>
                </a:lvl6pPr>
                <a:lvl7pPr marL="3182938" indent="-252413" defTabSz="912813" eaLnBrk="0" fontAlgn="base" hangingPunct="0">
                  <a:spcBef>
                    <a:spcPct val="20000"/>
                  </a:spcBef>
                  <a:spcAft>
                    <a:spcPct val="0"/>
                  </a:spcAft>
                  <a:buClr>
                    <a:schemeClr val="hlink"/>
                  </a:buClr>
                  <a:buSzPct val="70000"/>
                  <a:buFont typeface="Wingdings" panose="05000000000000000000" pitchFamily="2" charset="2"/>
                  <a:buChar char="n"/>
                  <a:defRPr sz="2200">
                    <a:solidFill>
                      <a:schemeClr val="tx1"/>
                    </a:solidFill>
                    <a:latin typeface="Garamond" panose="02020404030301010803" pitchFamily="18" charset="0"/>
                    <a:ea typeface="宋体" panose="02010600030101010101" pitchFamily="2" charset="-122"/>
                  </a:defRPr>
                </a:lvl7pPr>
                <a:lvl8pPr marL="3640138" indent="-252413" defTabSz="912813" eaLnBrk="0" fontAlgn="base" hangingPunct="0">
                  <a:spcBef>
                    <a:spcPct val="20000"/>
                  </a:spcBef>
                  <a:spcAft>
                    <a:spcPct val="0"/>
                  </a:spcAft>
                  <a:buClr>
                    <a:schemeClr val="hlink"/>
                  </a:buClr>
                  <a:buSzPct val="70000"/>
                  <a:buFont typeface="Wingdings" panose="05000000000000000000" pitchFamily="2" charset="2"/>
                  <a:buChar char="n"/>
                  <a:defRPr sz="2200">
                    <a:solidFill>
                      <a:schemeClr val="tx1"/>
                    </a:solidFill>
                    <a:latin typeface="Garamond" panose="02020404030301010803" pitchFamily="18" charset="0"/>
                    <a:ea typeface="宋体" panose="02010600030101010101" pitchFamily="2" charset="-122"/>
                  </a:defRPr>
                </a:lvl8pPr>
                <a:lvl9pPr marL="4097338" indent="-252413" defTabSz="912813" eaLnBrk="0" fontAlgn="base" hangingPunct="0">
                  <a:spcBef>
                    <a:spcPct val="20000"/>
                  </a:spcBef>
                  <a:spcAft>
                    <a:spcPct val="0"/>
                  </a:spcAft>
                  <a:buClr>
                    <a:schemeClr val="hlink"/>
                  </a:buClr>
                  <a:buSzPct val="70000"/>
                  <a:buFont typeface="Wingdings" panose="05000000000000000000" pitchFamily="2" charset="2"/>
                  <a:buChar char="n"/>
                  <a:defRPr sz="2200">
                    <a:solidFill>
                      <a:schemeClr val="tx1"/>
                    </a:solidFill>
                    <a:latin typeface="Garamond" panose="02020404030301010803" pitchFamily="18" charset="0"/>
                    <a:ea typeface="宋体" panose="02010600030101010101" pitchFamily="2" charset="-122"/>
                  </a:defRPr>
                </a:lvl9pPr>
              </a:lstStyle>
              <a:p>
                <a:pPr algn="ctr" eaLnBrk="1" hangingPunct="1">
                  <a:spcBef>
                    <a:spcPct val="0"/>
                  </a:spcBef>
                  <a:buClrTx/>
                  <a:buSzTx/>
                  <a:buFontTx/>
                  <a:buNone/>
                </a:pPr>
                <a:endParaRPr lang="zh-CN" altLang="en-US" sz="2900" dirty="0">
                  <a:solidFill>
                    <a:srgbClr val="00B0F0"/>
                  </a:solidFill>
                  <a:latin typeface="Gill Sans MT" panose="020B0502020104020203" pitchFamily="34" charset="0"/>
                </a:endParaRPr>
              </a:p>
            </p:txBody>
          </p:sp>
          <p:sp>
            <p:nvSpPr>
              <p:cNvPr id="26" name="Rectangle 111">
                <a:extLst>
                  <a:ext uri="{FF2B5EF4-FFF2-40B4-BE49-F238E27FC236}">
                    <a16:creationId xmlns:a16="http://schemas.microsoft.com/office/drawing/2014/main" id="{3B116B48-77C2-4F44-9353-3C89FBD98099}"/>
                  </a:ext>
                </a:extLst>
              </p:cNvPr>
              <p:cNvSpPr>
                <a:spLocks noChangeArrowheads="1"/>
              </p:cNvSpPr>
              <p:nvPr/>
            </p:nvSpPr>
            <p:spPr bwMode="auto">
              <a:xfrm>
                <a:off x="3688" y="3854"/>
                <a:ext cx="2736" cy="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401" tIns="45701" rIns="91401" bIns="45701">
                <a:spAutoFit/>
              </a:bodyPr>
              <a:lstStyle>
                <a:lvl1pPr defTabSz="912813">
                  <a:spcBef>
                    <a:spcPct val="20000"/>
                  </a:spcBef>
                  <a:buClr>
                    <a:schemeClr val="hlink"/>
                  </a:buClr>
                  <a:buSzPct val="70000"/>
                  <a:buFont typeface="Wingdings" panose="05000000000000000000" pitchFamily="2" charset="2"/>
                  <a:buChar char="n"/>
                  <a:defRPr sz="3500">
                    <a:solidFill>
                      <a:schemeClr val="tx1"/>
                    </a:solidFill>
                    <a:latin typeface="Garamond" panose="02020404030301010803" pitchFamily="18" charset="0"/>
                    <a:ea typeface="宋体" panose="02010600030101010101" pitchFamily="2" charset="-122"/>
                  </a:defRPr>
                </a:lvl1pPr>
                <a:lvl2pPr marL="819150" indent="-315913" defTabSz="912813">
                  <a:spcBef>
                    <a:spcPct val="20000"/>
                  </a:spcBef>
                  <a:buClr>
                    <a:schemeClr val="accent2"/>
                  </a:buClr>
                  <a:buSzPct val="70000"/>
                  <a:buFont typeface="Wingdings" panose="05000000000000000000" pitchFamily="2" charset="2"/>
                  <a:buChar char="n"/>
                  <a:defRPr sz="3100">
                    <a:solidFill>
                      <a:schemeClr val="tx1"/>
                    </a:solidFill>
                    <a:latin typeface="Garamond" panose="02020404030301010803" pitchFamily="18" charset="0"/>
                    <a:ea typeface="宋体" panose="02010600030101010101" pitchFamily="2" charset="-122"/>
                  </a:defRPr>
                </a:lvl2pPr>
                <a:lvl3pPr marL="1260475" indent="-252413" defTabSz="912813">
                  <a:spcBef>
                    <a:spcPct val="20000"/>
                  </a:spcBef>
                  <a:buClr>
                    <a:schemeClr val="tx2"/>
                  </a:buClr>
                  <a:buSzPct val="70000"/>
                  <a:buFont typeface="Wingdings" panose="05000000000000000000" pitchFamily="2" charset="2"/>
                  <a:buChar char="n"/>
                  <a:defRPr sz="2600">
                    <a:solidFill>
                      <a:schemeClr val="tx1"/>
                    </a:solidFill>
                    <a:latin typeface="Garamond" panose="02020404030301010803" pitchFamily="18" charset="0"/>
                    <a:ea typeface="宋体" panose="02010600030101010101" pitchFamily="2" charset="-122"/>
                  </a:defRPr>
                </a:lvl3pPr>
                <a:lvl4pPr marL="1763713" indent="-252413" defTabSz="912813">
                  <a:spcBef>
                    <a:spcPct val="20000"/>
                  </a:spcBef>
                  <a:buClr>
                    <a:schemeClr val="accent2"/>
                  </a:buClr>
                  <a:buSzPct val="70000"/>
                  <a:buFont typeface="Wingdings" panose="05000000000000000000" pitchFamily="2" charset="2"/>
                  <a:buChar char="n"/>
                  <a:defRPr sz="2200">
                    <a:solidFill>
                      <a:schemeClr val="tx1"/>
                    </a:solidFill>
                    <a:latin typeface="Garamond" panose="02020404030301010803" pitchFamily="18" charset="0"/>
                    <a:ea typeface="宋体" panose="02010600030101010101" pitchFamily="2" charset="-122"/>
                  </a:defRPr>
                </a:lvl4pPr>
                <a:lvl5pPr marL="2268538" indent="-252413" defTabSz="912813">
                  <a:spcBef>
                    <a:spcPct val="20000"/>
                  </a:spcBef>
                  <a:buClr>
                    <a:schemeClr val="hlink"/>
                  </a:buClr>
                  <a:buSzPct val="70000"/>
                  <a:buFont typeface="Wingdings" panose="05000000000000000000" pitchFamily="2" charset="2"/>
                  <a:buChar char="n"/>
                  <a:defRPr sz="2200">
                    <a:solidFill>
                      <a:schemeClr val="tx1"/>
                    </a:solidFill>
                    <a:latin typeface="Garamond" panose="02020404030301010803" pitchFamily="18" charset="0"/>
                    <a:ea typeface="宋体" panose="02010600030101010101" pitchFamily="2" charset="-122"/>
                  </a:defRPr>
                </a:lvl5pPr>
                <a:lvl6pPr marL="2725738" indent="-252413" defTabSz="912813" eaLnBrk="0" fontAlgn="base" hangingPunct="0">
                  <a:spcBef>
                    <a:spcPct val="20000"/>
                  </a:spcBef>
                  <a:spcAft>
                    <a:spcPct val="0"/>
                  </a:spcAft>
                  <a:buClr>
                    <a:schemeClr val="hlink"/>
                  </a:buClr>
                  <a:buSzPct val="70000"/>
                  <a:buFont typeface="Wingdings" panose="05000000000000000000" pitchFamily="2" charset="2"/>
                  <a:buChar char="n"/>
                  <a:defRPr sz="2200">
                    <a:solidFill>
                      <a:schemeClr val="tx1"/>
                    </a:solidFill>
                    <a:latin typeface="Garamond" panose="02020404030301010803" pitchFamily="18" charset="0"/>
                    <a:ea typeface="宋体" panose="02010600030101010101" pitchFamily="2" charset="-122"/>
                  </a:defRPr>
                </a:lvl6pPr>
                <a:lvl7pPr marL="3182938" indent="-252413" defTabSz="912813" eaLnBrk="0" fontAlgn="base" hangingPunct="0">
                  <a:spcBef>
                    <a:spcPct val="20000"/>
                  </a:spcBef>
                  <a:spcAft>
                    <a:spcPct val="0"/>
                  </a:spcAft>
                  <a:buClr>
                    <a:schemeClr val="hlink"/>
                  </a:buClr>
                  <a:buSzPct val="70000"/>
                  <a:buFont typeface="Wingdings" panose="05000000000000000000" pitchFamily="2" charset="2"/>
                  <a:buChar char="n"/>
                  <a:defRPr sz="2200">
                    <a:solidFill>
                      <a:schemeClr val="tx1"/>
                    </a:solidFill>
                    <a:latin typeface="Garamond" panose="02020404030301010803" pitchFamily="18" charset="0"/>
                    <a:ea typeface="宋体" panose="02010600030101010101" pitchFamily="2" charset="-122"/>
                  </a:defRPr>
                </a:lvl7pPr>
                <a:lvl8pPr marL="3640138" indent="-252413" defTabSz="912813" eaLnBrk="0" fontAlgn="base" hangingPunct="0">
                  <a:spcBef>
                    <a:spcPct val="20000"/>
                  </a:spcBef>
                  <a:spcAft>
                    <a:spcPct val="0"/>
                  </a:spcAft>
                  <a:buClr>
                    <a:schemeClr val="hlink"/>
                  </a:buClr>
                  <a:buSzPct val="70000"/>
                  <a:buFont typeface="Wingdings" panose="05000000000000000000" pitchFamily="2" charset="2"/>
                  <a:buChar char="n"/>
                  <a:defRPr sz="2200">
                    <a:solidFill>
                      <a:schemeClr val="tx1"/>
                    </a:solidFill>
                    <a:latin typeface="Garamond" panose="02020404030301010803" pitchFamily="18" charset="0"/>
                    <a:ea typeface="宋体" panose="02010600030101010101" pitchFamily="2" charset="-122"/>
                  </a:defRPr>
                </a:lvl8pPr>
                <a:lvl9pPr marL="4097338" indent="-252413" defTabSz="912813" eaLnBrk="0" fontAlgn="base" hangingPunct="0">
                  <a:spcBef>
                    <a:spcPct val="20000"/>
                  </a:spcBef>
                  <a:spcAft>
                    <a:spcPct val="0"/>
                  </a:spcAft>
                  <a:buClr>
                    <a:schemeClr val="hlink"/>
                  </a:buClr>
                  <a:buSzPct val="70000"/>
                  <a:buFont typeface="Wingdings" panose="05000000000000000000" pitchFamily="2" charset="2"/>
                  <a:buChar char="n"/>
                  <a:defRPr sz="2200">
                    <a:solidFill>
                      <a:schemeClr val="tx1"/>
                    </a:solidFill>
                    <a:latin typeface="Garamond" panose="02020404030301010803" pitchFamily="18" charset="0"/>
                    <a:ea typeface="宋体" panose="02010600030101010101" pitchFamily="2" charset="-122"/>
                  </a:defRPr>
                </a:lvl9pPr>
              </a:lstStyle>
              <a:p>
                <a:pPr algn="ctr" eaLnBrk="1" hangingPunct="1">
                  <a:spcBef>
                    <a:spcPct val="0"/>
                  </a:spcBef>
                  <a:buClrTx/>
                  <a:buSzTx/>
                  <a:buFontTx/>
                  <a:buNone/>
                </a:pPr>
                <a:r>
                  <a:rPr lang="en-GB" altLang="zh-CN" sz="2500" dirty="0">
                    <a:latin typeface="Gill Sans MT" panose="020B0502020104020203" pitchFamily="34" charset="0"/>
                  </a:rPr>
                  <a:t>Two-layer FEM model</a:t>
                </a:r>
                <a:endParaRPr lang="zh-CN" altLang="en-US" sz="2500" dirty="0">
                  <a:latin typeface="Gill Sans MT" panose="020B0502020104020203" pitchFamily="34" charset="0"/>
                </a:endParaRPr>
              </a:p>
            </p:txBody>
          </p:sp>
        </p:grpSp>
        <p:sp>
          <p:nvSpPr>
            <p:cNvPr id="20" name="Line 113">
              <a:extLst>
                <a:ext uri="{FF2B5EF4-FFF2-40B4-BE49-F238E27FC236}">
                  <a16:creationId xmlns:a16="http://schemas.microsoft.com/office/drawing/2014/main" id="{4B81EC35-BE49-4357-8EDF-9166D886B4F3}"/>
                </a:ext>
              </a:extLst>
            </p:cNvPr>
            <p:cNvSpPr>
              <a:spLocks noChangeShapeType="1"/>
            </p:cNvSpPr>
            <p:nvPr/>
          </p:nvSpPr>
          <p:spPr bwMode="auto">
            <a:xfrm>
              <a:off x="4039" y="3005"/>
              <a:ext cx="96" cy="144"/>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 name="Line 114">
              <a:extLst>
                <a:ext uri="{FF2B5EF4-FFF2-40B4-BE49-F238E27FC236}">
                  <a16:creationId xmlns:a16="http://schemas.microsoft.com/office/drawing/2014/main" id="{2B02DB76-C25F-4807-A091-5036BA29F3B9}"/>
                </a:ext>
              </a:extLst>
            </p:cNvPr>
            <p:cNvSpPr>
              <a:spLocks noChangeShapeType="1"/>
            </p:cNvSpPr>
            <p:nvPr/>
          </p:nvSpPr>
          <p:spPr bwMode="auto">
            <a:xfrm flipH="1" flipV="1">
              <a:off x="4183" y="3197"/>
              <a:ext cx="96" cy="144"/>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 name="Rectangle 115">
              <a:extLst>
                <a:ext uri="{FF2B5EF4-FFF2-40B4-BE49-F238E27FC236}">
                  <a16:creationId xmlns:a16="http://schemas.microsoft.com/office/drawing/2014/main" id="{952313DF-C390-44B6-BB2A-2AB6518920E8}"/>
                </a:ext>
              </a:extLst>
            </p:cNvPr>
            <p:cNvSpPr>
              <a:spLocks noChangeArrowheads="1"/>
            </p:cNvSpPr>
            <p:nvPr/>
          </p:nvSpPr>
          <p:spPr bwMode="auto">
            <a:xfrm>
              <a:off x="2981" y="2791"/>
              <a:ext cx="1543" cy="3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1401" tIns="45701" rIns="91401" bIns="45701">
              <a:spAutoFit/>
            </a:bodyPr>
            <a:lstStyle>
              <a:lvl1pPr defTabSz="912813">
                <a:spcBef>
                  <a:spcPct val="20000"/>
                </a:spcBef>
                <a:buClr>
                  <a:schemeClr val="hlink"/>
                </a:buClr>
                <a:buSzPct val="70000"/>
                <a:buFont typeface="Wingdings" panose="05000000000000000000" pitchFamily="2" charset="2"/>
                <a:buChar char="n"/>
                <a:defRPr sz="3500">
                  <a:solidFill>
                    <a:schemeClr val="tx1"/>
                  </a:solidFill>
                  <a:latin typeface="Garamond" panose="02020404030301010803" pitchFamily="18" charset="0"/>
                  <a:ea typeface="宋体" panose="02010600030101010101" pitchFamily="2" charset="-122"/>
                </a:defRPr>
              </a:lvl1pPr>
              <a:lvl2pPr marL="819150" indent="-315913" defTabSz="912813">
                <a:spcBef>
                  <a:spcPct val="20000"/>
                </a:spcBef>
                <a:buClr>
                  <a:schemeClr val="accent2"/>
                </a:buClr>
                <a:buSzPct val="70000"/>
                <a:buFont typeface="Wingdings" panose="05000000000000000000" pitchFamily="2" charset="2"/>
                <a:buChar char="n"/>
                <a:defRPr sz="3100">
                  <a:solidFill>
                    <a:schemeClr val="tx1"/>
                  </a:solidFill>
                  <a:latin typeface="Garamond" panose="02020404030301010803" pitchFamily="18" charset="0"/>
                  <a:ea typeface="宋体" panose="02010600030101010101" pitchFamily="2" charset="-122"/>
                </a:defRPr>
              </a:lvl2pPr>
              <a:lvl3pPr marL="1260475" indent="-252413" defTabSz="912813">
                <a:spcBef>
                  <a:spcPct val="20000"/>
                </a:spcBef>
                <a:buClr>
                  <a:schemeClr val="tx2"/>
                </a:buClr>
                <a:buSzPct val="70000"/>
                <a:buFont typeface="Wingdings" panose="05000000000000000000" pitchFamily="2" charset="2"/>
                <a:buChar char="n"/>
                <a:defRPr sz="2600">
                  <a:solidFill>
                    <a:schemeClr val="tx1"/>
                  </a:solidFill>
                  <a:latin typeface="Garamond" panose="02020404030301010803" pitchFamily="18" charset="0"/>
                  <a:ea typeface="宋体" panose="02010600030101010101" pitchFamily="2" charset="-122"/>
                </a:defRPr>
              </a:lvl3pPr>
              <a:lvl4pPr marL="1763713" indent="-252413" defTabSz="912813">
                <a:spcBef>
                  <a:spcPct val="20000"/>
                </a:spcBef>
                <a:buClr>
                  <a:schemeClr val="accent2"/>
                </a:buClr>
                <a:buSzPct val="70000"/>
                <a:buFont typeface="Wingdings" panose="05000000000000000000" pitchFamily="2" charset="2"/>
                <a:buChar char="n"/>
                <a:defRPr sz="2200">
                  <a:solidFill>
                    <a:schemeClr val="tx1"/>
                  </a:solidFill>
                  <a:latin typeface="Garamond" panose="02020404030301010803" pitchFamily="18" charset="0"/>
                  <a:ea typeface="宋体" panose="02010600030101010101" pitchFamily="2" charset="-122"/>
                </a:defRPr>
              </a:lvl4pPr>
              <a:lvl5pPr marL="2268538" indent="-252413" defTabSz="912813">
                <a:spcBef>
                  <a:spcPct val="20000"/>
                </a:spcBef>
                <a:buClr>
                  <a:schemeClr val="hlink"/>
                </a:buClr>
                <a:buSzPct val="70000"/>
                <a:buFont typeface="Wingdings" panose="05000000000000000000" pitchFamily="2" charset="2"/>
                <a:buChar char="n"/>
                <a:defRPr sz="2200">
                  <a:solidFill>
                    <a:schemeClr val="tx1"/>
                  </a:solidFill>
                  <a:latin typeface="Garamond" panose="02020404030301010803" pitchFamily="18" charset="0"/>
                  <a:ea typeface="宋体" panose="02010600030101010101" pitchFamily="2" charset="-122"/>
                </a:defRPr>
              </a:lvl5pPr>
              <a:lvl6pPr marL="2725738" indent="-252413" defTabSz="912813" eaLnBrk="0" fontAlgn="base" hangingPunct="0">
                <a:spcBef>
                  <a:spcPct val="20000"/>
                </a:spcBef>
                <a:spcAft>
                  <a:spcPct val="0"/>
                </a:spcAft>
                <a:buClr>
                  <a:schemeClr val="hlink"/>
                </a:buClr>
                <a:buSzPct val="70000"/>
                <a:buFont typeface="Wingdings" panose="05000000000000000000" pitchFamily="2" charset="2"/>
                <a:buChar char="n"/>
                <a:defRPr sz="2200">
                  <a:solidFill>
                    <a:schemeClr val="tx1"/>
                  </a:solidFill>
                  <a:latin typeface="Garamond" panose="02020404030301010803" pitchFamily="18" charset="0"/>
                  <a:ea typeface="宋体" panose="02010600030101010101" pitchFamily="2" charset="-122"/>
                </a:defRPr>
              </a:lvl6pPr>
              <a:lvl7pPr marL="3182938" indent="-252413" defTabSz="912813" eaLnBrk="0" fontAlgn="base" hangingPunct="0">
                <a:spcBef>
                  <a:spcPct val="20000"/>
                </a:spcBef>
                <a:spcAft>
                  <a:spcPct val="0"/>
                </a:spcAft>
                <a:buClr>
                  <a:schemeClr val="hlink"/>
                </a:buClr>
                <a:buSzPct val="70000"/>
                <a:buFont typeface="Wingdings" panose="05000000000000000000" pitchFamily="2" charset="2"/>
                <a:buChar char="n"/>
                <a:defRPr sz="2200">
                  <a:solidFill>
                    <a:schemeClr val="tx1"/>
                  </a:solidFill>
                  <a:latin typeface="Garamond" panose="02020404030301010803" pitchFamily="18" charset="0"/>
                  <a:ea typeface="宋体" panose="02010600030101010101" pitchFamily="2" charset="-122"/>
                </a:defRPr>
              </a:lvl7pPr>
              <a:lvl8pPr marL="3640138" indent="-252413" defTabSz="912813" eaLnBrk="0" fontAlgn="base" hangingPunct="0">
                <a:spcBef>
                  <a:spcPct val="20000"/>
                </a:spcBef>
                <a:spcAft>
                  <a:spcPct val="0"/>
                </a:spcAft>
                <a:buClr>
                  <a:schemeClr val="hlink"/>
                </a:buClr>
                <a:buSzPct val="70000"/>
                <a:buFont typeface="Wingdings" panose="05000000000000000000" pitchFamily="2" charset="2"/>
                <a:buChar char="n"/>
                <a:defRPr sz="2200">
                  <a:solidFill>
                    <a:schemeClr val="tx1"/>
                  </a:solidFill>
                  <a:latin typeface="Garamond" panose="02020404030301010803" pitchFamily="18" charset="0"/>
                  <a:ea typeface="宋体" panose="02010600030101010101" pitchFamily="2" charset="-122"/>
                </a:defRPr>
              </a:lvl8pPr>
              <a:lvl9pPr marL="4097338" indent="-252413" defTabSz="912813" eaLnBrk="0" fontAlgn="base" hangingPunct="0">
                <a:spcBef>
                  <a:spcPct val="20000"/>
                </a:spcBef>
                <a:spcAft>
                  <a:spcPct val="0"/>
                </a:spcAft>
                <a:buClr>
                  <a:schemeClr val="hlink"/>
                </a:buClr>
                <a:buSzPct val="70000"/>
                <a:buFont typeface="Wingdings" panose="05000000000000000000" pitchFamily="2" charset="2"/>
                <a:buChar char="n"/>
                <a:defRPr sz="2200">
                  <a:solidFill>
                    <a:schemeClr val="tx1"/>
                  </a:solidFill>
                  <a:latin typeface="Garamond" panose="02020404030301010803" pitchFamily="18" charset="0"/>
                  <a:ea typeface="宋体" panose="02010600030101010101" pitchFamily="2" charset="-122"/>
                </a:defRPr>
              </a:lvl9pPr>
            </a:lstStyle>
            <a:p>
              <a:pPr algn="ctr" eaLnBrk="1" hangingPunct="1">
                <a:spcBef>
                  <a:spcPct val="0"/>
                </a:spcBef>
                <a:buClrTx/>
                <a:buSzTx/>
                <a:buFontTx/>
                <a:buNone/>
              </a:pPr>
              <a:r>
                <a:rPr lang="en-GB" altLang="zh-CN" sz="2400" b="1" dirty="0">
                  <a:latin typeface="Gill Sans MT" panose="020B0502020104020203" pitchFamily="34" charset="0"/>
                </a:rPr>
                <a:t>Lipid bilayer</a:t>
              </a:r>
            </a:p>
          </p:txBody>
        </p:sp>
        <p:sp>
          <p:nvSpPr>
            <p:cNvPr id="23" name="Rectangle 116">
              <a:extLst>
                <a:ext uri="{FF2B5EF4-FFF2-40B4-BE49-F238E27FC236}">
                  <a16:creationId xmlns:a16="http://schemas.microsoft.com/office/drawing/2014/main" id="{1C424616-30B4-4B68-8F39-6291E4A938E6}"/>
                </a:ext>
              </a:extLst>
            </p:cNvPr>
            <p:cNvSpPr>
              <a:spLocks noChangeArrowheads="1"/>
            </p:cNvSpPr>
            <p:nvPr/>
          </p:nvSpPr>
          <p:spPr bwMode="auto">
            <a:xfrm>
              <a:off x="3915" y="3245"/>
              <a:ext cx="1393" cy="3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1401" tIns="45701" rIns="91401" bIns="45701">
              <a:spAutoFit/>
            </a:bodyPr>
            <a:lstStyle>
              <a:lvl1pPr defTabSz="912813">
                <a:spcBef>
                  <a:spcPct val="20000"/>
                </a:spcBef>
                <a:buClr>
                  <a:schemeClr val="hlink"/>
                </a:buClr>
                <a:buSzPct val="70000"/>
                <a:buFont typeface="Wingdings" panose="05000000000000000000" pitchFamily="2" charset="2"/>
                <a:buChar char="n"/>
                <a:defRPr sz="3500">
                  <a:solidFill>
                    <a:schemeClr val="tx1"/>
                  </a:solidFill>
                  <a:latin typeface="Garamond" panose="02020404030301010803" pitchFamily="18" charset="0"/>
                  <a:ea typeface="宋体" panose="02010600030101010101" pitchFamily="2" charset="-122"/>
                </a:defRPr>
              </a:lvl1pPr>
              <a:lvl2pPr marL="819150" indent="-315913" defTabSz="912813">
                <a:spcBef>
                  <a:spcPct val="20000"/>
                </a:spcBef>
                <a:buClr>
                  <a:schemeClr val="accent2"/>
                </a:buClr>
                <a:buSzPct val="70000"/>
                <a:buFont typeface="Wingdings" panose="05000000000000000000" pitchFamily="2" charset="2"/>
                <a:buChar char="n"/>
                <a:defRPr sz="3100">
                  <a:solidFill>
                    <a:schemeClr val="tx1"/>
                  </a:solidFill>
                  <a:latin typeface="Garamond" panose="02020404030301010803" pitchFamily="18" charset="0"/>
                  <a:ea typeface="宋体" panose="02010600030101010101" pitchFamily="2" charset="-122"/>
                </a:defRPr>
              </a:lvl2pPr>
              <a:lvl3pPr marL="1260475" indent="-252413" defTabSz="912813">
                <a:spcBef>
                  <a:spcPct val="20000"/>
                </a:spcBef>
                <a:buClr>
                  <a:schemeClr val="tx2"/>
                </a:buClr>
                <a:buSzPct val="70000"/>
                <a:buFont typeface="Wingdings" panose="05000000000000000000" pitchFamily="2" charset="2"/>
                <a:buChar char="n"/>
                <a:defRPr sz="2600">
                  <a:solidFill>
                    <a:schemeClr val="tx1"/>
                  </a:solidFill>
                  <a:latin typeface="Garamond" panose="02020404030301010803" pitchFamily="18" charset="0"/>
                  <a:ea typeface="宋体" panose="02010600030101010101" pitchFamily="2" charset="-122"/>
                </a:defRPr>
              </a:lvl3pPr>
              <a:lvl4pPr marL="1763713" indent="-252413" defTabSz="912813">
                <a:spcBef>
                  <a:spcPct val="20000"/>
                </a:spcBef>
                <a:buClr>
                  <a:schemeClr val="accent2"/>
                </a:buClr>
                <a:buSzPct val="70000"/>
                <a:buFont typeface="Wingdings" panose="05000000000000000000" pitchFamily="2" charset="2"/>
                <a:buChar char="n"/>
                <a:defRPr sz="2200">
                  <a:solidFill>
                    <a:schemeClr val="tx1"/>
                  </a:solidFill>
                  <a:latin typeface="Garamond" panose="02020404030301010803" pitchFamily="18" charset="0"/>
                  <a:ea typeface="宋体" panose="02010600030101010101" pitchFamily="2" charset="-122"/>
                </a:defRPr>
              </a:lvl4pPr>
              <a:lvl5pPr marL="2268538" indent="-252413" defTabSz="912813">
                <a:spcBef>
                  <a:spcPct val="20000"/>
                </a:spcBef>
                <a:buClr>
                  <a:schemeClr val="hlink"/>
                </a:buClr>
                <a:buSzPct val="70000"/>
                <a:buFont typeface="Wingdings" panose="05000000000000000000" pitchFamily="2" charset="2"/>
                <a:buChar char="n"/>
                <a:defRPr sz="2200">
                  <a:solidFill>
                    <a:schemeClr val="tx1"/>
                  </a:solidFill>
                  <a:latin typeface="Garamond" panose="02020404030301010803" pitchFamily="18" charset="0"/>
                  <a:ea typeface="宋体" panose="02010600030101010101" pitchFamily="2" charset="-122"/>
                </a:defRPr>
              </a:lvl5pPr>
              <a:lvl6pPr marL="2725738" indent="-252413" defTabSz="912813" eaLnBrk="0" fontAlgn="base" hangingPunct="0">
                <a:spcBef>
                  <a:spcPct val="20000"/>
                </a:spcBef>
                <a:spcAft>
                  <a:spcPct val="0"/>
                </a:spcAft>
                <a:buClr>
                  <a:schemeClr val="hlink"/>
                </a:buClr>
                <a:buSzPct val="70000"/>
                <a:buFont typeface="Wingdings" panose="05000000000000000000" pitchFamily="2" charset="2"/>
                <a:buChar char="n"/>
                <a:defRPr sz="2200">
                  <a:solidFill>
                    <a:schemeClr val="tx1"/>
                  </a:solidFill>
                  <a:latin typeface="Garamond" panose="02020404030301010803" pitchFamily="18" charset="0"/>
                  <a:ea typeface="宋体" panose="02010600030101010101" pitchFamily="2" charset="-122"/>
                </a:defRPr>
              </a:lvl6pPr>
              <a:lvl7pPr marL="3182938" indent="-252413" defTabSz="912813" eaLnBrk="0" fontAlgn="base" hangingPunct="0">
                <a:spcBef>
                  <a:spcPct val="20000"/>
                </a:spcBef>
                <a:spcAft>
                  <a:spcPct val="0"/>
                </a:spcAft>
                <a:buClr>
                  <a:schemeClr val="hlink"/>
                </a:buClr>
                <a:buSzPct val="70000"/>
                <a:buFont typeface="Wingdings" panose="05000000000000000000" pitchFamily="2" charset="2"/>
                <a:buChar char="n"/>
                <a:defRPr sz="2200">
                  <a:solidFill>
                    <a:schemeClr val="tx1"/>
                  </a:solidFill>
                  <a:latin typeface="Garamond" panose="02020404030301010803" pitchFamily="18" charset="0"/>
                  <a:ea typeface="宋体" panose="02010600030101010101" pitchFamily="2" charset="-122"/>
                </a:defRPr>
              </a:lvl7pPr>
              <a:lvl8pPr marL="3640138" indent="-252413" defTabSz="912813" eaLnBrk="0" fontAlgn="base" hangingPunct="0">
                <a:spcBef>
                  <a:spcPct val="20000"/>
                </a:spcBef>
                <a:spcAft>
                  <a:spcPct val="0"/>
                </a:spcAft>
                <a:buClr>
                  <a:schemeClr val="hlink"/>
                </a:buClr>
                <a:buSzPct val="70000"/>
                <a:buFont typeface="Wingdings" panose="05000000000000000000" pitchFamily="2" charset="2"/>
                <a:buChar char="n"/>
                <a:defRPr sz="2200">
                  <a:solidFill>
                    <a:schemeClr val="tx1"/>
                  </a:solidFill>
                  <a:latin typeface="Garamond" panose="02020404030301010803" pitchFamily="18" charset="0"/>
                  <a:ea typeface="宋体" panose="02010600030101010101" pitchFamily="2" charset="-122"/>
                </a:defRPr>
              </a:lvl8pPr>
              <a:lvl9pPr marL="4097338" indent="-252413" defTabSz="912813" eaLnBrk="0" fontAlgn="base" hangingPunct="0">
                <a:spcBef>
                  <a:spcPct val="20000"/>
                </a:spcBef>
                <a:spcAft>
                  <a:spcPct val="0"/>
                </a:spcAft>
                <a:buClr>
                  <a:schemeClr val="hlink"/>
                </a:buClr>
                <a:buSzPct val="70000"/>
                <a:buFont typeface="Wingdings" panose="05000000000000000000" pitchFamily="2" charset="2"/>
                <a:buChar char="n"/>
                <a:defRPr sz="2200">
                  <a:solidFill>
                    <a:schemeClr val="tx1"/>
                  </a:solidFill>
                  <a:latin typeface="Garamond" panose="02020404030301010803" pitchFamily="18" charset="0"/>
                  <a:ea typeface="宋体" panose="02010600030101010101" pitchFamily="2" charset="-122"/>
                </a:defRPr>
              </a:lvl9pPr>
            </a:lstStyle>
            <a:p>
              <a:pPr algn="ctr" eaLnBrk="1" hangingPunct="1">
                <a:spcBef>
                  <a:spcPct val="0"/>
                </a:spcBef>
                <a:buClrTx/>
                <a:buSzTx/>
                <a:buFontTx/>
                <a:buNone/>
              </a:pPr>
              <a:r>
                <a:rPr lang="en-GB" altLang="zh-CN" sz="2400" b="1" dirty="0">
                  <a:latin typeface="Gill Sans MT" panose="020B0502020104020203" pitchFamily="34" charset="0"/>
                </a:rPr>
                <a:t>Cytoskeleton</a:t>
              </a:r>
            </a:p>
          </p:txBody>
        </p:sp>
      </p:grpSp>
      <p:sp>
        <p:nvSpPr>
          <p:cNvPr id="17" name="Rectangle 16">
            <a:extLst>
              <a:ext uri="{FF2B5EF4-FFF2-40B4-BE49-F238E27FC236}">
                <a16:creationId xmlns:a16="http://schemas.microsoft.com/office/drawing/2014/main" id="{5D74CC8B-AAC1-4E5E-BD60-E0A88A9E29CD}"/>
              </a:ext>
            </a:extLst>
          </p:cNvPr>
          <p:cNvSpPr/>
          <p:nvPr/>
        </p:nvSpPr>
        <p:spPr>
          <a:xfrm>
            <a:off x="5895303" y="6879391"/>
            <a:ext cx="3691332" cy="400110"/>
          </a:xfrm>
          <a:prstGeom prst="rect">
            <a:avLst/>
          </a:prstGeom>
        </p:spPr>
        <p:txBody>
          <a:bodyPr wrap="none">
            <a:spAutoFit/>
          </a:bodyPr>
          <a:lstStyle/>
          <a:p>
            <a:pPr algn="ctr" eaLnBrk="1" hangingPunct="1"/>
            <a:r>
              <a:rPr lang="en-GB" altLang="zh-CN" dirty="0">
                <a:solidFill>
                  <a:schemeClr val="accent1">
                    <a:lumMod val="50000"/>
                  </a:schemeClr>
                </a:solidFill>
                <a:latin typeface="Gill Sans MT" panose="020B0502020104020203" pitchFamily="34" charset="0"/>
              </a:rPr>
              <a:t>(Peng </a:t>
            </a:r>
            <a:r>
              <a:rPr lang="en-GB" altLang="zh-CN" i="1" dirty="0">
                <a:solidFill>
                  <a:schemeClr val="accent1">
                    <a:lumMod val="50000"/>
                  </a:schemeClr>
                </a:solidFill>
                <a:latin typeface="Gill Sans MT" panose="020B0502020104020203" pitchFamily="34" charset="0"/>
              </a:rPr>
              <a:t>et al. Physical Review E. </a:t>
            </a:r>
            <a:r>
              <a:rPr lang="en-GB" altLang="zh-CN" dirty="0">
                <a:solidFill>
                  <a:schemeClr val="accent1">
                    <a:lumMod val="50000"/>
                  </a:schemeClr>
                </a:solidFill>
                <a:latin typeface="Gill Sans MT" panose="020B0502020104020203" pitchFamily="34" charset="0"/>
              </a:rPr>
              <a:t>2010</a:t>
            </a:r>
            <a:r>
              <a:rPr lang="en-GB" altLang="zh-CN" i="1" dirty="0">
                <a:solidFill>
                  <a:schemeClr val="accent1">
                    <a:lumMod val="50000"/>
                  </a:schemeClr>
                </a:solidFill>
                <a:latin typeface="Gill Sans MT" panose="020B0502020104020203" pitchFamily="34" charset="0"/>
              </a:rPr>
              <a:t>)</a:t>
            </a:r>
            <a:endParaRPr lang="zh-CN" altLang="en-US" dirty="0">
              <a:latin typeface="Gill Sans MT" panose="020B0502020104020203" pitchFamily="34" charset="0"/>
            </a:endParaRPr>
          </a:p>
        </p:txBody>
      </p:sp>
      <p:sp>
        <p:nvSpPr>
          <p:cNvPr id="28" name="灯片编号占位符 18">
            <a:extLst>
              <a:ext uri="{FF2B5EF4-FFF2-40B4-BE49-F238E27FC236}">
                <a16:creationId xmlns:a16="http://schemas.microsoft.com/office/drawing/2014/main" id="{F5307AAA-503A-4CC5-9516-CEA0B5113EEC}"/>
              </a:ext>
            </a:extLst>
          </p:cNvPr>
          <p:cNvSpPr>
            <a:spLocks noGrp="1"/>
          </p:cNvSpPr>
          <p:nvPr>
            <p:ph type="sldNum" sz="quarter" idx="12"/>
          </p:nvPr>
        </p:nvSpPr>
        <p:spPr>
          <a:xfrm>
            <a:off x="7740969" y="7008173"/>
            <a:ext cx="2520315" cy="402567"/>
          </a:xfrm>
        </p:spPr>
        <p:txBody>
          <a:bodyPr/>
          <a:lstStyle/>
          <a:p>
            <a:fld id="{0C913308-F349-4B6D-A68A-DD1791B4A57B}" type="slidenum">
              <a:rPr lang="zh-CN" altLang="en-US" sz="2000" b="1" smtClean="0">
                <a:latin typeface="Gill Sans MT" panose="020B0502020104020203" pitchFamily="34" charset="0"/>
              </a:rPr>
              <a:t>2</a:t>
            </a:fld>
            <a:endParaRPr lang="zh-CN" altLang="en-US" sz="2000" b="1" dirty="0">
              <a:latin typeface="Gill Sans MT" panose="020B0502020104020203" pitchFamily="34" charset="0"/>
            </a:endParaRPr>
          </a:p>
        </p:txBody>
      </p:sp>
    </p:spTree>
    <p:extLst>
      <p:ext uri="{BB962C8B-B14F-4D97-AF65-F5344CB8AC3E}">
        <p14:creationId xmlns:p14="http://schemas.microsoft.com/office/powerpoint/2010/main" val="19441286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28203" y="148359"/>
            <a:ext cx="9721216" cy="1260211"/>
          </a:xfrm>
        </p:spPr>
        <p:txBody>
          <a:bodyPr>
            <a:normAutofit/>
          </a:bodyPr>
          <a:lstStyle/>
          <a:p>
            <a:r>
              <a:rPr lang="en-US" altLang="zh-CN" sz="3400" b="1" dirty="0">
                <a:latin typeface="Gill Sans MT" panose="020B0502020104020203" pitchFamily="34" charset="0"/>
              </a:rPr>
              <a:t> Red Blood Cell Diseases</a:t>
            </a:r>
            <a:endParaRPr lang="zh-CN" altLang="en-US" sz="3400" b="1" dirty="0">
              <a:latin typeface="Gill Sans MT" panose="020B0502020104020203" pitchFamily="34" charset="0"/>
            </a:endParaRPr>
          </a:p>
        </p:txBody>
      </p:sp>
      <p:sp>
        <p:nvSpPr>
          <p:cNvPr id="3" name="内容占位符 2"/>
          <p:cNvSpPr>
            <a:spLocks noGrp="1"/>
          </p:cNvSpPr>
          <p:nvPr>
            <p:ph idx="1"/>
          </p:nvPr>
        </p:nvSpPr>
        <p:spPr>
          <a:xfrm>
            <a:off x="504131" y="1332359"/>
            <a:ext cx="10009112" cy="6228904"/>
          </a:xfrm>
        </p:spPr>
        <p:txBody>
          <a:bodyPr>
            <a:normAutofit/>
          </a:bodyPr>
          <a:lstStyle/>
          <a:p>
            <a:pPr marL="0" lvl="0" indent="0" defTabSz="457200" fontAlgn="base">
              <a:spcBef>
                <a:spcPct val="0"/>
              </a:spcBef>
              <a:spcAft>
                <a:spcPct val="0"/>
              </a:spcAft>
              <a:buNone/>
              <a:defRPr/>
            </a:pPr>
            <a:r>
              <a:rPr lang="en-GB" altLang="zh-CN" sz="2800" dirty="0">
                <a:solidFill>
                  <a:prstClr val="black"/>
                </a:solidFill>
                <a:latin typeface="Gill Sans MT" panose="020B0502020104020203" pitchFamily="34" charset="0"/>
              </a:rPr>
              <a:t>More than </a:t>
            </a:r>
            <a:r>
              <a:rPr lang="en-GB" altLang="zh-CN" sz="2800" dirty="0">
                <a:solidFill>
                  <a:srgbClr val="FF0000"/>
                </a:solidFill>
                <a:latin typeface="Gill Sans MT" panose="020B0502020104020203" pitchFamily="34" charset="0"/>
              </a:rPr>
              <a:t>1 billion</a:t>
            </a:r>
            <a:r>
              <a:rPr lang="en-GB" altLang="zh-CN" sz="2800" dirty="0">
                <a:solidFill>
                  <a:prstClr val="black"/>
                </a:solidFill>
                <a:latin typeface="Gill Sans MT" panose="020B0502020104020203" pitchFamily="34" charset="0"/>
              </a:rPr>
              <a:t> people (</a:t>
            </a:r>
            <a:r>
              <a:rPr lang="en-GB" altLang="zh-CN" sz="2800" dirty="0">
                <a:solidFill>
                  <a:srgbClr val="FF0000"/>
                </a:solidFill>
                <a:latin typeface="Gill Sans MT" panose="020B0502020104020203" pitchFamily="34" charset="0"/>
              </a:rPr>
              <a:t>1 in 6</a:t>
            </a:r>
            <a:r>
              <a:rPr lang="en-GB" altLang="zh-CN" sz="2800" dirty="0">
                <a:solidFill>
                  <a:prstClr val="black"/>
                </a:solidFill>
                <a:latin typeface="Gill Sans MT" panose="020B0502020104020203" pitchFamily="34" charset="0"/>
              </a:rPr>
              <a:t>) suffer from RBC diseases, </a:t>
            </a:r>
            <a:r>
              <a:rPr lang="en-GB" altLang="zh-CN" sz="2800" i="1" dirty="0">
                <a:solidFill>
                  <a:prstClr val="black"/>
                </a:solidFill>
                <a:latin typeface="Gill Sans MT" panose="020B0502020104020203" pitchFamily="34" charset="0"/>
              </a:rPr>
              <a:t>e.g.</a:t>
            </a:r>
            <a:r>
              <a:rPr lang="en-GB" altLang="zh-CN" sz="2800" dirty="0">
                <a:solidFill>
                  <a:prstClr val="black"/>
                </a:solidFill>
                <a:latin typeface="Gill Sans MT" panose="020B0502020104020203" pitchFamily="34" charset="0"/>
              </a:rPr>
              <a:t> malaria, </a:t>
            </a:r>
            <a:r>
              <a:rPr lang="en-GB" altLang="zh-CN" sz="2800" dirty="0" err="1">
                <a:solidFill>
                  <a:prstClr val="black"/>
                </a:solidFill>
                <a:latin typeface="Gill Sans MT" panose="020B0502020104020203" pitchFamily="34" charset="0"/>
              </a:rPr>
              <a:t>anemia</a:t>
            </a:r>
            <a:r>
              <a:rPr lang="en-GB" altLang="zh-CN" sz="2800" dirty="0">
                <a:solidFill>
                  <a:prstClr val="black"/>
                </a:solidFill>
                <a:latin typeface="Gill Sans MT" panose="020B0502020104020203" pitchFamily="34" charset="0"/>
              </a:rPr>
              <a:t>, sickle cell disease, </a:t>
            </a:r>
            <a:r>
              <a:rPr lang="en-GB" altLang="zh-CN" sz="2800" dirty="0">
                <a:solidFill>
                  <a:srgbClr val="5B9BD5">
                    <a:lumMod val="50000"/>
                  </a:srgbClr>
                </a:solidFill>
                <a:latin typeface="Gill Sans MT" panose="020B0502020104020203" pitchFamily="34" charset="0"/>
                <a:ea typeface="宋体" panose="02010600030101010101" pitchFamily="2" charset="-122"/>
              </a:rPr>
              <a:t>(Mohandas </a:t>
            </a:r>
            <a:r>
              <a:rPr lang="en-GB" altLang="zh-CN" sz="2800" i="1" dirty="0">
                <a:solidFill>
                  <a:srgbClr val="5B9BD5">
                    <a:lumMod val="50000"/>
                  </a:srgbClr>
                </a:solidFill>
                <a:latin typeface="Gill Sans MT" panose="020B0502020104020203" pitchFamily="34" charset="0"/>
                <a:ea typeface="宋体" panose="02010600030101010101" pitchFamily="2" charset="-122"/>
              </a:rPr>
              <a:t>et al. Blood</a:t>
            </a:r>
            <a:r>
              <a:rPr lang="en-GB" altLang="zh-CN" sz="2800" dirty="0">
                <a:solidFill>
                  <a:srgbClr val="5B9BD5">
                    <a:lumMod val="50000"/>
                  </a:srgbClr>
                </a:solidFill>
                <a:latin typeface="Gill Sans MT" panose="020B0502020104020203" pitchFamily="34" charset="0"/>
                <a:ea typeface="宋体" panose="02010600030101010101" pitchFamily="2" charset="-122"/>
              </a:rPr>
              <a:t> 2008)</a:t>
            </a:r>
            <a:endParaRPr lang="en-GB" altLang="zh-CN" sz="2800" dirty="0">
              <a:solidFill>
                <a:prstClr val="black"/>
              </a:solidFill>
              <a:latin typeface="Gill Sans MT" panose="020B0502020104020203" pitchFamily="34" charset="0"/>
            </a:endParaRPr>
          </a:p>
          <a:p>
            <a:pPr marL="0" indent="0">
              <a:buNone/>
            </a:pPr>
            <a:r>
              <a:rPr lang="en-GB" altLang="zh-CN" sz="2800" i="1" dirty="0">
                <a:solidFill>
                  <a:prstClr val="black"/>
                </a:solidFill>
              </a:rPr>
              <a:t> </a:t>
            </a:r>
          </a:p>
          <a:p>
            <a:endParaRPr lang="en-GB" altLang="zh-CN" sz="2800" i="1" dirty="0">
              <a:solidFill>
                <a:prstClr val="black"/>
              </a:solidFill>
            </a:endParaRPr>
          </a:p>
          <a:p>
            <a:endParaRPr lang="en-GB" altLang="zh-CN" sz="2800" i="1" dirty="0">
              <a:solidFill>
                <a:prstClr val="black"/>
              </a:solidFill>
            </a:endParaRPr>
          </a:p>
          <a:p>
            <a:endParaRPr lang="en-US" altLang="zh-CN" sz="2800" dirty="0"/>
          </a:p>
          <a:p>
            <a:endParaRPr lang="en-US" altLang="zh-CN" sz="2800" dirty="0"/>
          </a:p>
          <a:p>
            <a:endParaRPr lang="en-US" altLang="zh-CN" sz="2800" dirty="0"/>
          </a:p>
          <a:p>
            <a:endParaRPr lang="en-US" altLang="zh-CN" sz="2800" dirty="0"/>
          </a:p>
          <a:p>
            <a:endParaRPr lang="en-US" altLang="zh-CN" sz="2800" dirty="0"/>
          </a:p>
        </p:txBody>
      </p:sp>
      <p:pic>
        <p:nvPicPr>
          <p:cNvPr id="7" name="Picture 14" descr="malari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134" y="5001154"/>
            <a:ext cx="2416920" cy="15783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3" name="组合 12"/>
          <p:cNvGrpSpPr/>
          <p:nvPr/>
        </p:nvGrpSpPr>
        <p:grpSpPr>
          <a:xfrm>
            <a:off x="1249357" y="2377802"/>
            <a:ext cx="2125081" cy="2454720"/>
            <a:chOff x="1295187" y="2376134"/>
            <a:chExt cx="2125080" cy="2454720"/>
          </a:xfrm>
        </p:grpSpPr>
        <p:pic>
          <p:nvPicPr>
            <p:cNvPr id="4" name="Picture 8" descr="Malaria%20red"/>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95187" y="2376134"/>
              <a:ext cx="2125080" cy="2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矩形 8"/>
            <p:cNvSpPr/>
            <p:nvPr/>
          </p:nvSpPr>
          <p:spPr>
            <a:xfrm>
              <a:off x="1772964" y="4451776"/>
              <a:ext cx="1075935" cy="379078"/>
            </a:xfrm>
            <a:prstGeom prst="rect">
              <a:avLst/>
            </a:prstGeom>
          </p:spPr>
          <p:txBody>
            <a:bodyPr wrap="none">
              <a:spAutoFit/>
            </a:bodyPr>
            <a:lstStyle/>
            <a:p>
              <a:pPr algn="ctr">
                <a:lnSpc>
                  <a:spcPct val="77000"/>
                </a:lnSpc>
                <a:spcBef>
                  <a:spcPct val="0"/>
                </a:spcBef>
                <a:buClr>
                  <a:srgbClr val="000000"/>
                </a:buClr>
                <a:buSzPct val="45000"/>
              </a:pPr>
              <a:r>
                <a:rPr lang="en-GB" altLang="zh-CN" sz="2400" dirty="0">
                  <a:latin typeface="Gill Sans MT" panose="020B0502020104020203" pitchFamily="34" charset="0"/>
                </a:rPr>
                <a:t>Malaria</a:t>
              </a:r>
            </a:p>
          </p:txBody>
        </p:sp>
      </p:grpSp>
      <p:grpSp>
        <p:nvGrpSpPr>
          <p:cNvPr id="15" name="组合 14"/>
          <p:cNvGrpSpPr/>
          <p:nvPr/>
        </p:nvGrpSpPr>
        <p:grpSpPr>
          <a:xfrm>
            <a:off x="6833383" y="2377802"/>
            <a:ext cx="3471425" cy="2712740"/>
            <a:chOff x="6922653" y="2376134"/>
            <a:chExt cx="3471425" cy="2712739"/>
          </a:xfrm>
        </p:grpSpPr>
        <p:pic>
          <p:nvPicPr>
            <p:cNvPr id="6" name="Picture 4"/>
            <p:cNvPicPr>
              <a:picLocks noChangeArrowheads="1"/>
            </p:cNvPicPr>
            <p:nvPr/>
          </p:nvPicPr>
          <p:blipFill rotWithShape="1">
            <a:blip r:embed="rId5">
              <a:extLst>
                <a:ext uri="{28A0092B-C50C-407E-A947-70E740481C1C}">
                  <a14:useLocalDpi xmlns:a14="http://schemas.microsoft.com/office/drawing/2010/main" val="0"/>
                </a:ext>
              </a:extLst>
            </a:blip>
            <a:srcRect r="7672" b="68420"/>
            <a:stretch/>
          </p:blipFill>
          <p:spPr bwMode="auto">
            <a:xfrm>
              <a:off x="7416899" y="2376134"/>
              <a:ext cx="2316221" cy="201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矩形 10"/>
            <p:cNvSpPr/>
            <p:nvPr/>
          </p:nvSpPr>
          <p:spPr>
            <a:xfrm>
              <a:off x="6922653" y="4425422"/>
              <a:ext cx="3471425" cy="663451"/>
            </a:xfrm>
            <a:prstGeom prst="rect">
              <a:avLst/>
            </a:prstGeom>
          </p:spPr>
          <p:txBody>
            <a:bodyPr wrap="square">
              <a:spAutoFit/>
            </a:bodyPr>
            <a:lstStyle/>
            <a:p>
              <a:pPr algn="ctr">
                <a:lnSpc>
                  <a:spcPct val="77000"/>
                </a:lnSpc>
                <a:spcBef>
                  <a:spcPct val="0"/>
                </a:spcBef>
                <a:buClr>
                  <a:srgbClr val="000000"/>
                </a:buClr>
                <a:buSzPct val="45000"/>
              </a:pPr>
              <a:r>
                <a:rPr lang="en-GB" altLang="zh-CN" sz="2400" dirty="0" err="1">
                  <a:latin typeface="Gill Sans MT" panose="020B0502020104020203" pitchFamily="34" charset="0"/>
                </a:rPr>
                <a:t>Anemia</a:t>
              </a:r>
              <a:r>
                <a:rPr lang="en-GB" altLang="zh-CN" sz="2400" dirty="0">
                  <a:latin typeface="Gill Sans MT" panose="020B0502020104020203" pitchFamily="34" charset="0"/>
                </a:rPr>
                <a:t>/Hereditary spherocytosis</a:t>
              </a:r>
            </a:p>
          </p:txBody>
        </p:sp>
      </p:grpSp>
      <p:grpSp>
        <p:nvGrpSpPr>
          <p:cNvPr id="14" name="组合 13"/>
          <p:cNvGrpSpPr/>
          <p:nvPr/>
        </p:nvGrpSpPr>
        <p:grpSpPr>
          <a:xfrm>
            <a:off x="4112581" y="2400863"/>
            <a:ext cx="2545088" cy="2473879"/>
            <a:chOff x="4112581" y="2435776"/>
            <a:chExt cx="2545088" cy="2473878"/>
          </a:xfrm>
        </p:grpSpPr>
        <p:pic>
          <p:nvPicPr>
            <p:cNvPr id="5" name="Picture 11" descr="sicklecell"/>
            <p:cNvPicPr>
              <a:picLocks noChangeAspect="1" noChangeArrowheads="1"/>
            </p:cNvPicPr>
            <p:nvPr/>
          </p:nvPicPr>
          <p:blipFill>
            <a:blip r:embed="rId6">
              <a:extLst>
                <a:ext uri="{28A0092B-C50C-407E-A947-70E740481C1C}">
                  <a14:useLocalDpi xmlns:a14="http://schemas.microsoft.com/office/drawing/2010/main" val="0"/>
                </a:ext>
              </a:extLst>
            </a:blip>
            <a:srcRect t="33803"/>
            <a:stretch>
              <a:fillRect/>
            </a:stretch>
          </p:blipFill>
          <p:spPr bwMode="auto">
            <a:xfrm>
              <a:off x="4153337" y="2435776"/>
              <a:ext cx="2504332" cy="2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矩形 11"/>
            <p:cNvSpPr/>
            <p:nvPr/>
          </p:nvSpPr>
          <p:spPr>
            <a:xfrm>
              <a:off x="4112581" y="4530576"/>
              <a:ext cx="2364750" cy="379078"/>
            </a:xfrm>
            <a:prstGeom prst="rect">
              <a:avLst/>
            </a:prstGeom>
          </p:spPr>
          <p:txBody>
            <a:bodyPr wrap="none">
              <a:spAutoFit/>
            </a:bodyPr>
            <a:lstStyle/>
            <a:p>
              <a:pPr algn="ctr">
                <a:lnSpc>
                  <a:spcPct val="77000"/>
                </a:lnSpc>
                <a:spcBef>
                  <a:spcPct val="0"/>
                </a:spcBef>
                <a:buClr>
                  <a:srgbClr val="000000"/>
                </a:buClr>
                <a:buSzPct val="45000"/>
              </a:pPr>
              <a:r>
                <a:rPr lang="en-GB" altLang="zh-CN" sz="2400" dirty="0">
                  <a:latin typeface="Gill Sans MT" panose="020B0502020104020203" pitchFamily="34" charset="0"/>
                </a:rPr>
                <a:t>Sickle cell disease</a:t>
              </a:r>
            </a:p>
          </p:txBody>
        </p:sp>
      </p:grpSp>
      <p:sp>
        <p:nvSpPr>
          <p:cNvPr id="16" name="矩形 15"/>
          <p:cNvSpPr/>
          <p:nvPr/>
        </p:nvSpPr>
        <p:spPr>
          <a:xfrm>
            <a:off x="475013" y="6705713"/>
            <a:ext cx="10595428" cy="523212"/>
          </a:xfrm>
          <a:prstGeom prst="rect">
            <a:avLst/>
          </a:prstGeom>
        </p:spPr>
        <p:txBody>
          <a:bodyPr wrap="square" lIns="91434" tIns="45716" rIns="91434" bIns="45716">
            <a:spAutoFit/>
          </a:bodyPr>
          <a:lstStyle/>
          <a:p>
            <a:r>
              <a:rPr lang="en-US" altLang="zh-CN" sz="2800" dirty="0">
                <a:latin typeface="Gill Sans MT" panose="020B0502020104020203" pitchFamily="34" charset="0"/>
              </a:rPr>
              <a:t>Diseases .vs. mechanical properties, structural stability of RBCs</a:t>
            </a:r>
            <a:endParaRPr lang="zh-CN" altLang="en-US" sz="2800" dirty="0">
              <a:latin typeface="Gill Sans MT" panose="020B0502020104020203" pitchFamily="34" charset="0"/>
            </a:endParaRPr>
          </a:p>
        </p:txBody>
      </p:sp>
      <p:sp>
        <p:nvSpPr>
          <p:cNvPr id="17" name="Rectangle 15">
            <a:extLst>
              <a:ext uri="{FF2B5EF4-FFF2-40B4-BE49-F238E27FC236}">
                <a16:creationId xmlns:a16="http://schemas.microsoft.com/office/drawing/2014/main" id="{0351ABF9-4798-4EFF-A317-902852AD6D76}"/>
              </a:ext>
            </a:extLst>
          </p:cNvPr>
          <p:cNvSpPr>
            <a:spLocks noChangeArrowheads="1"/>
          </p:cNvSpPr>
          <p:nvPr/>
        </p:nvSpPr>
        <p:spPr bwMode="auto">
          <a:xfrm>
            <a:off x="4105511" y="5324999"/>
            <a:ext cx="1828800" cy="94778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91401" tIns="45701" rIns="91401" bIns="45701">
            <a:spAutoFit/>
          </a:bodyPr>
          <a:lstStyle>
            <a:lvl1pPr defTabSz="912813">
              <a:spcBef>
                <a:spcPct val="20000"/>
              </a:spcBef>
              <a:buClr>
                <a:schemeClr val="hlink"/>
              </a:buClr>
              <a:buSzPct val="70000"/>
              <a:buFont typeface="Wingdings" panose="05000000000000000000" pitchFamily="2" charset="2"/>
              <a:buChar char="n"/>
              <a:defRPr sz="3500">
                <a:solidFill>
                  <a:schemeClr val="tx1"/>
                </a:solidFill>
                <a:latin typeface="Garamond" panose="02020404030301010803" pitchFamily="18" charset="0"/>
                <a:ea typeface="宋体" panose="02010600030101010101" pitchFamily="2" charset="-122"/>
              </a:defRPr>
            </a:lvl1pPr>
            <a:lvl2pPr marL="819150" indent="-315913" defTabSz="912813">
              <a:spcBef>
                <a:spcPct val="20000"/>
              </a:spcBef>
              <a:buClr>
                <a:schemeClr val="accent2"/>
              </a:buClr>
              <a:buSzPct val="70000"/>
              <a:buFont typeface="Wingdings" panose="05000000000000000000" pitchFamily="2" charset="2"/>
              <a:buChar char="n"/>
              <a:defRPr sz="3100">
                <a:solidFill>
                  <a:schemeClr val="tx1"/>
                </a:solidFill>
                <a:latin typeface="Garamond" panose="02020404030301010803" pitchFamily="18" charset="0"/>
                <a:ea typeface="宋体" panose="02010600030101010101" pitchFamily="2" charset="-122"/>
              </a:defRPr>
            </a:lvl2pPr>
            <a:lvl3pPr marL="1260475" indent="-252413" defTabSz="912813">
              <a:spcBef>
                <a:spcPct val="20000"/>
              </a:spcBef>
              <a:buClr>
                <a:schemeClr val="tx2"/>
              </a:buClr>
              <a:buSzPct val="70000"/>
              <a:buFont typeface="Wingdings" panose="05000000000000000000" pitchFamily="2" charset="2"/>
              <a:buChar char="n"/>
              <a:defRPr sz="2600">
                <a:solidFill>
                  <a:schemeClr val="tx1"/>
                </a:solidFill>
                <a:latin typeface="Garamond" panose="02020404030301010803" pitchFamily="18" charset="0"/>
                <a:ea typeface="宋体" panose="02010600030101010101" pitchFamily="2" charset="-122"/>
              </a:defRPr>
            </a:lvl3pPr>
            <a:lvl4pPr marL="1763713" indent="-252413" defTabSz="912813">
              <a:spcBef>
                <a:spcPct val="20000"/>
              </a:spcBef>
              <a:buClr>
                <a:schemeClr val="accent2"/>
              </a:buClr>
              <a:buSzPct val="70000"/>
              <a:buFont typeface="Wingdings" panose="05000000000000000000" pitchFamily="2" charset="2"/>
              <a:buChar char="n"/>
              <a:defRPr sz="2200">
                <a:solidFill>
                  <a:schemeClr val="tx1"/>
                </a:solidFill>
                <a:latin typeface="Garamond" panose="02020404030301010803" pitchFamily="18" charset="0"/>
                <a:ea typeface="宋体" panose="02010600030101010101" pitchFamily="2" charset="-122"/>
              </a:defRPr>
            </a:lvl4pPr>
            <a:lvl5pPr marL="2268538" indent="-252413" defTabSz="912813">
              <a:spcBef>
                <a:spcPct val="20000"/>
              </a:spcBef>
              <a:buClr>
                <a:schemeClr val="hlink"/>
              </a:buClr>
              <a:buSzPct val="70000"/>
              <a:buFont typeface="Wingdings" panose="05000000000000000000" pitchFamily="2" charset="2"/>
              <a:buChar char="n"/>
              <a:defRPr sz="2200">
                <a:solidFill>
                  <a:schemeClr val="tx1"/>
                </a:solidFill>
                <a:latin typeface="Garamond" panose="02020404030301010803" pitchFamily="18" charset="0"/>
                <a:ea typeface="宋体" panose="02010600030101010101" pitchFamily="2" charset="-122"/>
              </a:defRPr>
            </a:lvl5pPr>
            <a:lvl6pPr marL="2725738" indent="-252413" defTabSz="912813" eaLnBrk="0" fontAlgn="base" hangingPunct="0">
              <a:spcBef>
                <a:spcPct val="20000"/>
              </a:spcBef>
              <a:spcAft>
                <a:spcPct val="0"/>
              </a:spcAft>
              <a:buClr>
                <a:schemeClr val="hlink"/>
              </a:buClr>
              <a:buSzPct val="70000"/>
              <a:buFont typeface="Wingdings" panose="05000000000000000000" pitchFamily="2" charset="2"/>
              <a:buChar char="n"/>
              <a:defRPr sz="2200">
                <a:solidFill>
                  <a:schemeClr val="tx1"/>
                </a:solidFill>
                <a:latin typeface="Garamond" panose="02020404030301010803" pitchFamily="18" charset="0"/>
                <a:ea typeface="宋体" panose="02010600030101010101" pitchFamily="2" charset="-122"/>
              </a:defRPr>
            </a:lvl6pPr>
            <a:lvl7pPr marL="3182938" indent="-252413" defTabSz="912813" eaLnBrk="0" fontAlgn="base" hangingPunct="0">
              <a:spcBef>
                <a:spcPct val="20000"/>
              </a:spcBef>
              <a:spcAft>
                <a:spcPct val="0"/>
              </a:spcAft>
              <a:buClr>
                <a:schemeClr val="hlink"/>
              </a:buClr>
              <a:buSzPct val="70000"/>
              <a:buFont typeface="Wingdings" panose="05000000000000000000" pitchFamily="2" charset="2"/>
              <a:buChar char="n"/>
              <a:defRPr sz="2200">
                <a:solidFill>
                  <a:schemeClr val="tx1"/>
                </a:solidFill>
                <a:latin typeface="Garamond" panose="02020404030301010803" pitchFamily="18" charset="0"/>
                <a:ea typeface="宋体" panose="02010600030101010101" pitchFamily="2" charset="-122"/>
              </a:defRPr>
            </a:lvl7pPr>
            <a:lvl8pPr marL="3640138" indent="-252413" defTabSz="912813" eaLnBrk="0" fontAlgn="base" hangingPunct="0">
              <a:spcBef>
                <a:spcPct val="20000"/>
              </a:spcBef>
              <a:spcAft>
                <a:spcPct val="0"/>
              </a:spcAft>
              <a:buClr>
                <a:schemeClr val="hlink"/>
              </a:buClr>
              <a:buSzPct val="70000"/>
              <a:buFont typeface="Wingdings" panose="05000000000000000000" pitchFamily="2" charset="2"/>
              <a:buChar char="n"/>
              <a:defRPr sz="2200">
                <a:solidFill>
                  <a:schemeClr val="tx1"/>
                </a:solidFill>
                <a:latin typeface="Garamond" panose="02020404030301010803" pitchFamily="18" charset="0"/>
                <a:ea typeface="宋体" panose="02010600030101010101" pitchFamily="2" charset="-122"/>
              </a:defRPr>
            </a:lvl8pPr>
            <a:lvl9pPr marL="4097338" indent="-252413" defTabSz="912813" eaLnBrk="0" fontAlgn="base" hangingPunct="0">
              <a:spcBef>
                <a:spcPct val="20000"/>
              </a:spcBef>
              <a:spcAft>
                <a:spcPct val="0"/>
              </a:spcAft>
              <a:buClr>
                <a:schemeClr val="hlink"/>
              </a:buClr>
              <a:buSzPct val="70000"/>
              <a:buFont typeface="Wingdings" panose="05000000000000000000" pitchFamily="2" charset="2"/>
              <a:buChar char="n"/>
              <a:defRPr sz="2200">
                <a:solidFill>
                  <a:schemeClr val="tx1"/>
                </a:solidFill>
                <a:latin typeface="Garamond" panose="02020404030301010803" pitchFamily="18" charset="0"/>
                <a:ea typeface="宋体" panose="02010600030101010101" pitchFamily="2" charset="-122"/>
              </a:defRPr>
            </a:lvl9pPr>
          </a:lstStyle>
          <a:p>
            <a:pPr algn="ctr" eaLnBrk="1" hangingPunct="1">
              <a:lnSpc>
                <a:spcPct val="77000"/>
              </a:lnSpc>
              <a:spcBef>
                <a:spcPct val="0"/>
              </a:spcBef>
              <a:buClr>
                <a:srgbClr val="000000"/>
              </a:buClr>
              <a:buSzPct val="45000"/>
              <a:buFont typeface="Wingdings" panose="05000000000000000000" pitchFamily="2" charset="2"/>
              <a:buNone/>
            </a:pPr>
            <a:r>
              <a:rPr lang="en-GB" altLang="zh-CN" sz="2400" dirty="0">
                <a:solidFill>
                  <a:srgbClr val="FF0000"/>
                </a:solidFill>
                <a:latin typeface="Gill Sans MT" panose="020B0502020104020203" pitchFamily="34" charset="0"/>
              </a:rPr>
              <a:t>1 million</a:t>
            </a:r>
            <a:r>
              <a:rPr lang="en-GB" altLang="zh-CN" sz="2400" b="0" dirty="0">
                <a:latin typeface="Gill Sans MT" panose="020B0502020104020203" pitchFamily="34" charset="0"/>
              </a:rPr>
              <a:t> deaths per year</a:t>
            </a:r>
            <a:r>
              <a:rPr lang="en-GB" altLang="zh-CN" sz="2400" dirty="0">
                <a:latin typeface="Gill Sans MT" panose="020B0502020104020203" pitchFamily="34" charset="0"/>
              </a:rPr>
              <a:t> </a:t>
            </a:r>
            <a:r>
              <a:rPr lang="en-GB" altLang="zh-CN" sz="2400" b="0" dirty="0">
                <a:latin typeface="Gill Sans MT" panose="020B0502020104020203" pitchFamily="34" charset="0"/>
              </a:rPr>
              <a:t>in Africa</a:t>
            </a:r>
          </a:p>
        </p:txBody>
      </p:sp>
      <p:sp>
        <p:nvSpPr>
          <p:cNvPr id="18" name="Rectangle 15">
            <a:extLst>
              <a:ext uri="{FF2B5EF4-FFF2-40B4-BE49-F238E27FC236}">
                <a16:creationId xmlns:a16="http://schemas.microsoft.com/office/drawing/2014/main" id="{492DEEBB-68BA-469F-AEB4-9127F4F4C997}"/>
              </a:ext>
            </a:extLst>
          </p:cNvPr>
          <p:cNvSpPr>
            <a:spLocks noChangeArrowheads="1"/>
          </p:cNvSpPr>
          <p:nvPr/>
        </p:nvSpPr>
        <p:spPr bwMode="auto">
          <a:xfrm>
            <a:off x="6469768" y="5493784"/>
            <a:ext cx="1828800" cy="6762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91401" tIns="45701" rIns="91401" bIns="45701">
            <a:spAutoFit/>
          </a:bodyPr>
          <a:lstStyle>
            <a:lvl1pPr defTabSz="912813">
              <a:spcBef>
                <a:spcPct val="20000"/>
              </a:spcBef>
              <a:buClr>
                <a:schemeClr val="hlink"/>
              </a:buClr>
              <a:buSzPct val="70000"/>
              <a:buFont typeface="Wingdings" panose="05000000000000000000" pitchFamily="2" charset="2"/>
              <a:buChar char="n"/>
              <a:defRPr sz="3500">
                <a:solidFill>
                  <a:schemeClr val="tx1"/>
                </a:solidFill>
                <a:latin typeface="Garamond" panose="02020404030301010803" pitchFamily="18" charset="0"/>
                <a:ea typeface="宋体" panose="02010600030101010101" pitchFamily="2" charset="-122"/>
              </a:defRPr>
            </a:lvl1pPr>
            <a:lvl2pPr marL="819150" indent="-315913" defTabSz="912813">
              <a:spcBef>
                <a:spcPct val="20000"/>
              </a:spcBef>
              <a:buClr>
                <a:schemeClr val="accent2"/>
              </a:buClr>
              <a:buSzPct val="70000"/>
              <a:buFont typeface="Wingdings" panose="05000000000000000000" pitchFamily="2" charset="2"/>
              <a:buChar char="n"/>
              <a:defRPr sz="3100">
                <a:solidFill>
                  <a:schemeClr val="tx1"/>
                </a:solidFill>
                <a:latin typeface="Garamond" panose="02020404030301010803" pitchFamily="18" charset="0"/>
                <a:ea typeface="宋体" panose="02010600030101010101" pitchFamily="2" charset="-122"/>
              </a:defRPr>
            </a:lvl2pPr>
            <a:lvl3pPr marL="1260475" indent="-252413" defTabSz="912813">
              <a:spcBef>
                <a:spcPct val="20000"/>
              </a:spcBef>
              <a:buClr>
                <a:schemeClr val="tx2"/>
              </a:buClr>
              <a:buSzPct val="70000"/>
              <a:buFont typeface="Wingdings" panose="05000000000000000000" pitchFamily="2" charset="2"/>
              <a:buChar char="n"/>
              <a:defRPr sz="2600">
                <a:solidFill>
                  <a:schemeClr val="tx1"/>
                </a:solidFill>
                <a:latin typeface="Garamond" panose="02020404030301010803" pitchFamily="18" charset="0"/>
                <a:ea typeface="宋体" panose="02010600030101010101" pitchFamily="2" charset="-122"/>
              </a:defRPr>
            </a:lvl3pPr>
            <a:lvl4pPr marL="1763713" indent="-252413" defTabSz="912813">
              <a:spcBef>
                <a:spcPct val="20000"/>
              </a:spcBef>
              <a:buClr>
                <a:schemeClr val="accent2"/>
              </a:buClr>
              <a:buSzPct val="70000"/>
              <a:buFont typeface="Wingdings" panose="05000000000000000000" pitchFamily="2" charset="2"/>
              <a:buChar char="n"/>
              <a:defRPr sz="2200">
                <a:solidFill>
                  <a:schemeClr val="tx1"/>
                </a:solidFill>
                <a:latin typeface="Garamond" panose="02020404030301010803" pitchFamily="18" charset="0"/>
                <a:ea typeface="宋体" panose="02010600030101010101" pitchFamily="2" charset="-122"/>
              </a:defRPr>
            </a:lvl4pPr>
            <a:lvl5pPr marL="2268538" indent="-252413" defTabSz="912813">
              <a:spcBef>
                <a:spcPct val="20000"/>
              </a:spcBef>
              <a:buClr>
                <a:schemeClr val="hlink"/>
              </a:buClr>
              <a:buSzPct val="70000"/>
              <a:buFont typeface="Wingdings" panose="05000000000000000000" pitchFamily="2" charset="2"/>
              <a:buChar char="n"/>
              <a:defRPr sz="2200">
                <a:solidFill>
                  <a:schemeClr val="tx1"/>
                </a:solidFill>
                <a:latin typeface="Garamond" panose="02020404030301010803" pitchFamily="18" charset="0"/>
                <a:ea typeface="宋体" panose="02010600030101010101" pitchFamily="2" charset="-122"/>
              </a:defRPr>
            </a:lvl5pPr>
            <a:lvl6pPr marL="2725738" indent="-252413" defTabSz="912813" eaLnBrk="0" fontAlgn="base" hangingPunct="0">
              <a:spcBef>
                <a:spcPct val="20000"/>
              </a:spcBef>
              <a:spcAft>
                <a:spcPct val="0"/>
              </a:spcAft>
              <a:buClr>
                <a:schemeClr val="hlink"/>
              </a:buClr>
              <a:buSzPct val="70000"/>
              <a:buFont typeface="Wingdings" panose="05000000000000000000" pitchFamily="2" charset="2"/>
              <a:buChar char="n"/>
              <a:defRPr sz="2200">
                <a:solidFill>
                  <a:schemeClr val="tx1"/>
                </a:solidFill>
                <a:latin typeface="Garamond" panose="02020404030301010803" pitchFamily="18" charset="0"/>
                <a:ea typeface="宋体" panose="02010600030101010101" pitchFamily="2" charset="-122"/>
              </a:defRPr>
            </a:lvl6pPr>
            <a:lvl7pPr marL="3182938" indent="-252413" defTabSz="912813" eaLnBrk="0" fontAlgn="base" hangingPunct="0">
              <a:spcBef>
                <a:spcPct val="20000"/>
              </a:spcBef>
              <a:spcAft>
                <a:spcPct val="0"/>
              </a:spcAft>
              <a:buClr>
                <a:schemeClr val="hlink"/>
              </a:buClr>
              <a:buSzPct val="70000"/>
              <a:buFont typeface="Wingdings" panose="05000000000000000000" pitchFamily="2" charset="2"/>
              <a:buChar char="n"/>
              <a:defRPr sz="2200">
                <a:solidFill>
                  <a:schemeClr val="tx1"/>
                </a:solidFill>
                <a:latin typeface="Garamond" panose="02020404030301010803" pitchFamily="18" charset="0"/>
                <a:ea typeface="宋体" panose="02010600030101010101" pitchFamily="2" charset="-122"/>
              </a:defRPr>
            </a:lvl7pPr>
            <a:lvl8pPr marL="3640138" indent="-252413" defTabSz="912813" eaLnBrk="0" fontAlgn="base" hangingPunct="0">
              <a:spcBef>
                <a:spcPct val="20000"/>
              </a:spcBef>
              <a:spcAft>
                <a:spcPct val="0"/>
              </a:spcAft>
              <a:buClr>
                <a:schemeClr val="hlink"/>
              </a:buClr>
              <a:buSzPct val="70000"/>
              <a:buFont typeface="Wingdings" panose="05000000000000000000" pitchFamily="2" charset="2"/>
              <a:buChar char="n"/>
              <a:defRPr sz="2200">
                <a:solidFill>
                  <a:schemeClr val="tx1"/>
                </a:solidFill>
                <a:latin typeface="Garamond" panose="02020404030301010803" pitchFamily="18" charset="0"/>
                <a:ea typeface="宋体" panose="02010600030101010101" pitchFamily="2" charset="-122"/>
              </a:defRPr>
            </a:lvl8pPr>
            <a:lvl9pPr marL="4097338" indent="-252413" defTabSz="912813" eaLnBrk="0" fontAlgn="base" hangingPunct="0">
              <a:spcBef>
                <a:spcPct val="20000"/>
              </a:spcBef>
              <a:spcAft>
                <a:spcPct val="0"/>
              </a:spcAft>
              <a:buClr>
                <a:schemeClr val="hlink"/>
              </a:buClr>
              <a:buSzPct val="70000"/>
              <a:buFont typeface="Wingdings" panose="05000000000000000000" pitchFamily="2" charset="2"/>
              <a:buChar char="n"/>
              <a:defRPr sz="2200">
                <a:solidFill>
                  <a:schemeClr val="tx1"/>
                </a:solidFill>
                <a:latin typeface="Garamond" panose="02020404030301010803" pitchFamily="18" charset="0"/>
                <a:ea typeface="宋体" panose="02010600030101010101" pitchFamily="2" charset="-122"/>
              </a:defRPr>
            </a:lvl9pPr>
          </a:lstStyle>
          <a:p>
            <a:pPr algn="ctr" eaLnBrk="1" hangingPunct="1">
              <a:lnSpc>
                <a:spcPct val="77000"/>
              </a:lnSpc>
              <a:spcBef>
                <a:spcPct val="0"/>
              </a:spcBef>
              <a:buClr>
                <a:srgbClr val="000000"/>
              </a:buClr>
              <a:buSzPct val="45000"/>
              <a:buFont typeface="Wingdings" panose="05000000000000000000" pitchFamily="2" charset="2"/>
              <a:buNone/>
            </a:pPr>
            <a:r>
              <a:rPr lang="en-GB" altLang="zh-CN" sz="2400" dirty="0">
                <a:solidFill>
                  <a:srgbClr val="FF0000"/>
                </a:solidFill>
                <a:latin typeface="Gill Sans MT" panose="020B0502020104020203" pitchFamily="34" charset="0"/>
              </a:rPr>
              <a:t>1 in 5000</a:t>
            </a:r>
            <a:r>
              <a:rPr lang="en-GB" altLang="zh-CN" sz="2400" b="0" dirty="0">
                <a:latin typeface="Gill Sans MT" panose="020B0502020104020203" pitchFamily="34" charset="0"/>
              </a:rPr>
              <a:t> in America</a:t>
            </a:r>
          </a:p>
        </p:txBody>
      </p:sp>
      <p:sp>
        <p:nvSpPr>
          <p:cNvPr id="19" name="灯片编号占位符 18">
            <a:extLst>
              <a:ext uri="{FF2B5EF4-FFF2-40B4-BE49-F238E27FC236}">
                <a16:creationId xmlns:a16="http://schemas.microsoft.com/office/drawing/2014/main" id="{7AC83206-B5FA-41ED-9444-807379BD20C8}"/>
              </a:ext>
            </a:extLst>
          </p:cNvPr>
          <p:cNvSpPr>
            <a:spLocks noGrp="1"/>
          </p:cNvSpPr>
          <p:nvPr>
            <p:ph type="sldNum" sz="quarter" idx="12"/>
          </p:nvPr>
        </p:nvSpPr>
        <p:spPr/>
        <p:txBody>
          <a:bodyPr/>
          <a:lstStyle/>
          <a:p>
            <a:fld id="{0C913308-F349-4B6D-A68A-DD1791B4A57B}" type="slidenum">
              <a:rPr lang="zh-CN" altLang="en-US" sz="2000" b="1" smtClean="0">
                <a:latin typeface="Gill Sans MT" panose="020B0502020104020203" pitchFamily="34" charset="0"/>
              </a:rPr>
              <a:t>3</a:t>
            </a:fld>
            <a:endParaRPr lang="zh-CN" altLang="en-US" sz="2000" b="1" dirty="0">
              <a:latin typeface="Gill Sans MT" panose="020B0502020104020203" pitchFamily="34" charset="0"/>
            </a:endParaRPr>
          </a:p>
        </p:txBody>
      </p:sp>
    </p:spTree>
    <p:extLst>
      <p:ext uri="{BB962C8B-B14F-4D97-AF65-F5344CB8AC3E}">
        <p14:creationId xmlns:p14="http://schemas.microsoft.com/office/powerpoint/2010/main" val="32775099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6055" y="291295"/>
            <a:ext cx="10549239" cy="1260211"/>
          </a:xfrm>
        </p:spPr>
        <p:txBody>
          <a:bodyPr>
            <a:noAutofit/>
          </a:bodyPr>
          <a:lstStyle/>
          <a:p>
            <a:r>
              <a:rPr lang="en-US" altLang="zh-CN" sz="3400" b="1" dirty="0">
                <a:latin typeface="Gill Sans MT" panose="020B0502020104020203" pitchFamily="34" charset="0"/>
              </a:rPr>
              <a:t>RBCs Transmigrating through Inter-endothelial</a:t>
            </a:r>
            <a:br>
              <a:rPr lang="en-US" altLang="zh-CN" sz="3400" b="1" dirty="0">
                <a:latin typeface="Gill Sans MT" panose="020B0502020104020203" pitchFamily="34" charset="0"/>
              </a:rPr>
            </a:br>
            <a:r>
              <a:rPr lang="en-US" altLang="zh-CN" sz="3400" b="1" dirty="0">
                <a:latin typeface="Gill Sans MT" panose="020B0502020104020203" pitchFamily="34" charset="0"/>
              </a:rPr>
              <a:t>Slits in the Human Spleen</a:t>
            </a:r>
            <a:endParaRPr lang="zh-CN" altLang="en-US" sz="3400" b="1" dirty="0">
              <a:latin typeface="Gill Sans MT" panose="020B0502020104020203" pitchFamily="34" charset="0"/>
            </a:endParaRPr>
          </a:p>
        </p:txBody>
      </p:sp>
      <p:sp>
        <p:nvSpPr>
          <p:cNvPr id="73" name="灯片编号占位符 72">
            <a:extLst>
              <a:ext uri="{FF2B5EF4-FFF2-40B4-BE49-F238E27FC236}">
                <a16:creationId xmlns:a16="http://schemas.microsoft.com/office/drawing/2014/main" id="{61728B89-2CE8-404F-B340-33A7F6DAFD52}"/>
              </a:ext>
            </a:extLst>
          </p:cNvPr>
          <p:cNvSpPr>
            <a:spLocks noGrp="1"/>
          </p:cNvSpPr>
          <p:nvPr>
            <p:ph type="sldNum" sz="quarter" idx="12"/>
          </p:nvPr>
        </p:nvSpPr>
        <p:spPr/>
        <p:txBody>
          <a:bodyPr/>
          <a:lstStyle/>
          <a:p>
            <a:fld id="{0C913308-F349-4B6D-A68A-DD1791B4A57B}" type="slidenum">
              <a:rPr lang="zh-CN" altLang="en-US" sz="2000" b="1" smtClean="0">
                <a:latin typeface="Gill Sans MT" panose="020B0502020104020203" pitchFamily="34" charset="0"/>
              </a:rPr>
              <a:t>4</a:t>
            </a:fld>
            <a:endParaRPr lang="zh-CN" altLang="en-US" sz="2000" b="1" dirty="0">
              <a:latin typeface="Gill Sans MT" panose="020B0502020104020203" pitchFamily="34" charset="0"/>
            </a:endParaRPr>
          </a:p>
        </p:txBody>
      </p:sp>
      <p:grpSp>
        <p:nvGrpSpPr>
          <p:cNvPr id="5" name="Group 4">
            <a:extLst>
              <a:ext uri="{FF2B5EF4-FFF2-40B4-BE49-F238E27FC236}">
                <a16:creationId xmlns:a16="http://schemas.microsoft.com/office/drawing/2014/main" id="{92FCD02B-7C1E-4484-9714-03C5905C410E}"/>
              </a:ext>
            </a:extLst>
          </p:cNvPr>
          <p:cNvGrpSpPr/>
          <p:nvPr/>
        </p:nvGrpSpPr>
        <p:grpSpPr>
          <a:xfrm>
            <a:off x="432123" y="2016903"/>
            <a:ext cx="10656689" cy="4988581"/>
            <a:chOff x="521926" y="1835999"/>
            <a:chExt cx="10656689" cy="4988581"/>
          </a:xfrm>
        </p:grpSpPr>
        <p:grpSp>
          <p:nvGrpSpPr>
            <p:cNvPr id="4" name="Group 3">
              <a:extLst>
                <a:ext uri="{FF2B5EF4-FFF2-40B4-BE49-F238E27FC236}">
                  <a16:creationId xmlns:a16="http://schemas.microsoft.com/office/drawing/2014/main" id="{C0EC1D12-2532-4919-920E-DE3B727DAC80}"/>
                </a:ext>
              </a:extLst>
            </p:cNvPr>
            <p:cNvGrpSpPr/>
            <p:nvPr/>
          </p:nvGrpSpPr>
          <p:grpSpPr>
            <a:xfrm>
              <a:off x="737950" y="1835999"/>
              <a:ext cx="10440665" cy="4988581"/>
              <a:chOff x="737950" y="1835999"/>
              <a:chExt cx="10440665" cy="4988581"/>
            </a:xfrm>
          </p:grpSpPr>
          <p:grpSp>
            <p:nvGrpSpPr>
              <p:cNvPr id="68" name="组合 67">
                <a:extLst>
                  <a:ext uri="{FF2B5EF4-FFF2-40B4-BE49-F238E27FC236}">
                    <a16:creationId xmlns:a16="http://schemas.microsoft.com/office/drawing/2014/main" id="{204058F6-3E09-4252-AD3A-C5DF25D35E5A}"/>
                  </a:ext>
                </a:extLst>
              </p:cNvPr>
              <p:cNvGrpSpPr/>
              <p:nvPr/>
            </p:nvGrpSpPr>
            <p:grpSpPr>
              <a:xfrm>
                <a:off x="737950" y="2071637"/>
                <a:ext cx="8894571" cy="4752943"/>
                <a:chOff x="635796" y="1630815"/>
                <a:chExt cx="8894571" cy="4752943"/>
              </a:xfrm>
            </p:grpSpPr>
            <p:pic>
              <p:nvPicPr>
                <p:cNvPr id="16" name="图片 15" descr="屏幕剪辑">
                  <a:extLst>
                    <a:ext uri="{FF2B5EF4-FFF2-40B4-BE49-F238E27FC236}">
                      <a16:creationId xmlns:a16="http://schemas.microsoft.com/office/drawing/2014/main" id="{E5CC2303-A701-4B92-9E72-BF589A162D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5796" y="1630815"/>
                  <a:ext cx="8320120" cy="4752943"/>
                </a:xfrm>
                <a:prstGeom prst="rect">
                  <a:avLst/>
                </a:prstGeom>
              </p:spPr>
            </p:pic>
            <p:pic>
              <p:nvPicPr>
                <p:cNvPr id="20" name="图片 19" descr="屏幕剪辑">
                  <a:extLst>
                    <a:ext uri="{FF2B5EF4-FFF2-40B4-BE49-F238E27FC236}">
                      <a16:creationId xmlns:a16="http://schemas.microsoft.com/office/drawing/2014/main" id="{E4F6CAFB-5F20-4912-9296-3B8D6BF6E06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68827" y="1797726"/>
                  <a:ext cx="2761540" cy="1959261"/>
                </a:xfrm>
                <a:prstGeom prst="rect">
                  <a:avLst/>
                </a:prstGeom>
              </p:spPr>
            </p:pic>
          </p:grpSp>
          <p:grpSp>
            <p:nvGrpSpPr>
              <p:cNvPr id="56" name="Group 3">
                <a:extLst>
                  <a:ext uri="{FF2B5EF4-FFF2-40B4-BE49-F238E27FC236}">
                    <a16:creationId xmlns:a16="http://schemas.microsoft.com/office/drawing/2014/main" id="{433B15B4-9294-4BFA-A191-693F8EA1F0A8}"/>
                  </a:ext>
                </a:extLst>
              </p:cNvPr>
              <p:cNvGrpSpPr>
                <a:grpSpLocks noChangeAspect="1"/>
              </p:cNvGrpSpPr>
              <p:nvPr/>
            </p:nvGrpSpPr>
            <p:grpSpPr>
              <a:xfrm>
                <a:off x="5561991" y="1835999"/>
                <a:ext cx="5616624" cy="2075367"/>
                <a:chOff x="4603716" y="4872041"/>
                <a:chExt cx="5868913" cy="2871789"/>
              </a:xfrm>
            </p:grpSpPr>
            <p:grpSp>
              <p:nvGrpSpPr>
                <p:cNvPr id="57" name="Group 24">
                  <a:extLst>
                    <a:ext uri="{FF2B5EF4-FFF2-40B4-BE49-F238E27FC236}">
                      <a16:creationId xmlns:a16="http://schemas.microsoft.com/office/drawing/2014/main" id="{1E7E9FDD-4453-45E9-A2A7-D835D9BDE17C}"/>
                    </a:ext>
                  </a:extLst>
                </p:cNvPr>
                <p:cNvGrpSpPr>
                  <a:grpSpLocks/>
                </p:cNvGrpSpPr>
                <p:nvPr/>
              </p:nvGrpSpPr>
              <p:grpSpPr bwMode="auto">
                <a:xfrm>
                  <a:off x="4603716" y="4872041"/>
                  <a:ext cx="5868913" cy="2871789"/>
                  <a:chOff x="2900" y="3069"/>
                  <a:chExt cx="3696" cy="1809"/>
                </a:xfrm>
              </p:grpSpPr>
              <p:grpSp>
                <p:nvGrpSpPr>
                  <p:cNvPr id="61" name="Group 17">
                    <a:extLst>
                      <a:ext uri="{FF2B5EF4-FFF2-40B4-BE49-F238E27FC236}">
                        <a16:creationId xmlns:a16="http://schemas.microsoft.com/office/drawing/2014/main" id="{620D4CCC-EC8E-4909-BB8B-EE1B3DABAE6E}"/>
                      </a:ext>
                    </a:extLst>
                  </p:cNvPr>
                  <p:cNvGrpSpPr>
                    <a:grpSpLocks/>
                  </p:cNvGrpSpPr>
                  <p:nvPr/>
                </p:nvGrpSpPr>
                <p:grpSpPr bwMode="auto">
                  <a:xfrm>
                    <a:off x="2900" y="3069"/>
                    <a:ext cx="3696" cy="1809"/>
                    <a:chOff x="2901" y="3045"/>
                    <a:chExt cx="3696" cy="1809"/>
                  </a:xfrm>
                </p:grpSpPr>
                <p:pic>
                  <p:nvPicPr>
                    <p:cNvPr id="64" name="Picture 2">
                      <a:extLst>
                        <a:ext uri="{FF2B5EF4-FFF2-40B4-BE49-F238E27FC236}">
                          <a16:creationId xmlns:a16="http://schemas.microsoft.com/office/drawing/2014/main" id="{BC265C05-03E0-43C9-8BF4-A1278D1124AF}"/>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t="14330" b="15768"/>
                    <a:stretch>
                      <a:fillRect/>
                    </a:stretch>
                  </p:blipFill>
                  <p:spPr bwMode="auto">
                    <a:xfrm>
                      <a:off x="2984" y="3045"/>
                      <a:ext cx="2747" cy="1440"/>
                    </a:xfrm>
                    <a:prstGeom prst="rect">
                      <a:avLst/>
                    </a:prstGeom>
                    <a:noFill/>
                    <a:ln>
                      <a:noFill/>
                    </a:ln>
                    <a:effectLst/>
                    <a:extLst>
                      <a:ext uri="{909E8E84-426E-40DD-AFC4-6F175D3DCCD1}">
                        <a14:hiddenFill xmlns:a14="http://schemas.microsoft.com/office/drawing/2010/main">
                          <a:blipFill dpi="0" rotWithShape="0">
                            <a:blip/>
                            <a:srcRect t="14330" b="15768"/>
                            <a:stretch>
                              <a:fillRect/>
                            </a:stretch>
                          </a:blipFill>
                        </a14:hiddenFill>
                      </a:ext>
                      <a:ext uri="{91240B29-F687-4F45-9708-019B960494DF}">
                        <a14:hiddenLine xmlns:a14="http://schemas.microsoft.com/office/drawing/2010/main" w="936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5" name="Text Box 7">
                      <a:extLst>
                        <a:ext uri="{FF2B5EF4-FFF2-40B4-BE49-F238E27FC236}">
                          <a16:creationId xmlns:a16="http://schemas.microsoft.com/office/drawing/2014/main" id="{72B55639-BC86-467C-9275-1A63E5E68696}"/>
                        </a:ext>
                      </a:extLst>
                    </p:cNvPr>
                    <p:cNvSpPr txBox="1">
                      <a:spLocks noChangeArrowheads="1"/>
                    </p:cNvSpPr>
                    <p:nvPr/>
                  </p:nvSpPr>
                  <p:spPr bwMode="auto">
                    <a:xfrm>
                      <a:off x="2901" y="4441"/>
                      <a:ext cx="3696" cy="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9166" tIns="51566" rIns="99166" bIns="51566">
                      <a:spAutoFit/>
                    </a:bodyPr>
                    <a:lstStyle>
                      <a:lvl1pPr marL="342900" indent="-342900" defTabSz="503238">
                        <a:spcBef>
                          <a:spcPct val="20000"/>
                        </a:spcBef>
                        <a:buClr>
                          <a:schemeClr val="hlink"/>
                        </a:buClr>
                        <a:buSzPct val="70000"/>
                        <a:buFont typeface="Wingdings" panose="05000000000000000000" pitchFamily="2" charset="2"/>
                        <a:buChar char="n"/>
                        <a:tabLst>
                          <a:tab pos="0" algn="l"/>
                          <a:tab pos="503238" algn="l"/>
                          <a:tab pos="1008063" algn="l"/>
                          <a:tab pos="1511300" algn="l"/>
                          <a:tab pos="2016125" algn="l"/>
                          <a:tab pos="2519363" algn="l"/>
                          <a:tab pos="3024188" algn="l"/>
                          <a:tab pos="3527425" algn="l"/>
                          <a:tab pos="4032250" algn="l"/>
                          <a:tab pos="4535488" algn="l"/>
                          <a:tab pos="5040313" algn="l"/>
                          <a:tab pos="5543550" algn="l"/>
                          <a:tab pos="6048375" algn="l"/>
                          <a:tab pos="6551613" algn="l"/>
                          <a:tab pos="7048500" algn="l"/>
                          <a:tab pos="7559675" algn="l"/>
                          <a:tab pos="8056563" algn="l"/>
                          <a:tab pos="8567738" algn="l"/>
                          <a:tab pos="9064625" algn="l"/>
                          <a:tab pos="9575800" algn="l"/>
                          <a:tab pos="10072688" algn="l"/>
                        </a:tabLst>
                        <a:defRPr sz="3500">
                          <a:solidFill>
                            <a:schemeClr val="tx1"/>
                          </a:solidFill>
                          <a:latin typeface="Garamond" panose="02020404030301010803" pitchFamily="18" charset="0"/>
                          <a:ea typeface="宋体" panose="02010600030101010101" pitchFamily="2" charset="-122"/>
                        </a:defRPr>
                      </a:lvl1pPr>
                      <a:lvl2pPr marL="844550" indent="-341313" defTabSz="503238">
                        <a:spcBef>
                          <a:spcPct val="20000"/>
                        </a:spcBef>
                        <a:buClr>
                          <a:schemeClr val="accent2"/>
                        </a:buClr>
                        <a:buSzPct val="70000"/>
                        <a:buFont typeface="Wingdings" panose="05000000000000000000" pitchFamily="2" charset="2"/>
                        <a:buChar char="n"/>
                        <a:tabLst>
                          <a:tab pos="0" algn="l"/>
                          <a:tab pos="503238" algn="l"/>
                          <a:tab pos="1008063" algn="l"/>
                          <a:tab pos="1511300" algn="l"/>
                          <a:tab pos="2016125" algn="l"/>
                          <a:tab pos="2519363" algn="l"/>
                          <a:tab pos="3024188" algn="l"/>
                          <a:tab pos="3527425" algn="l"/>
                          <a:tab pos="4032250" algn="l"/>
                          <a:tab pos="4535488" algn="l"/>
                          <a:tab pos="5040313" algn="l"/>
                          <a:tab pos="5543550" algn="l"/>
                          <a:tab pos="6048375" algn="l"/>
                          <a:tab pos="6551613" algn="l"/>
                          <a:tab pos="7048500" algn="l"/>
                          <a:tab pos="7559675" algn="l"/>
                          <a:tab pos="8056563" algn="l"/>
                          <a:tab pos="8567738" algn="l"/>
                          <a:tab pos="9064625" algn="l"/>
                          <a:tab pos="9575800" algn="l"/>
                          <a:tab pos="10072688" algn="l"/>
                        </a:tabLst>
                        <a:defRPr sz="3100">
                          <a:solidFill>
                            <a:schemeClr val="tx1"/>
                          </a:solidFill>
                          <a:latin typeface="Garamond" panose="02020404030301010803" pitchFamily="18" charset="0"/>
                          <a:ea typeface="宋体" panose="02010600030101010101" pitchFamily="2" charset="-122"/>
                        </a:defRPr>
                      </a:lvl2pPr>
                      <a:lvl3pPr marL="1350963" indent="-342900" defTabSz="503238">
                        <a:spcBef>
                          <a:spcPct val="20000"/>
                        </a:spcBef>
                        <a:buClr>
                          <a:schemeClr val="tx2"/>
                        </a:buClr>
                        <a:buSzPct val="70000"/>
                        <a:buFont typeface="Wingdings" panose="05000000000000000000" pitchFamily="2" charset="2"/>
                        <a:buChar char="n"/>
                        <a:tabLst>
                          <a:tab pos="0" algn="l"/>
                          <a:tab pos="503238" algn="l"/>
                          <a:tab pos="1008063" algn="l"/>
                          <a:tab pos="1511300" algn="l"/>
                          <a:tab pos="2016125" algn="l"/>
                          <a:tab pos="2519363" algn="l"/>
                          <a:tab pos="3024188" algn="l"/>
                          <a:tab pos="3527425" algn="l"/>
                          <a:tab pos="4032250" algn="l"/>
                          <a:tab pos="4535488" algn="l"/>
                          <a:tab pos="5040313" algn="l"/>
                          <a:tab pos="5543550" algn="l"/>
                          <a:tab pos="6048375" algn="l"/>
                          <a:tab pos="6551613" algn="l"/>
                          <a:tab pos="7048500" algn="l"/>
                          <a:tab pos="7559675" algn="l"/>
                          <a:tab pos="8056563" algn="l"/>
                          <a:tab pos="8567738" algn="l"/>
                          <a:tab pos="9064625" algn="l"/>
                          <a:tab pos="9575800" algn="l"/>
                          <a:tab pos="10072688" algn="l"/>
                        </a:tabLst>
                        <a:defRPr sz="2600">
                          <a:solidFill>
                            <a:schemeClr val="tx1"/>
                          </a:solidFill>
                          <a:latin typeface="Garamond" panose="02020404030301010803" pitchFamily="18" charset="0"/>
                          <a:ea typeface="宋体" panose="02010600030101010101" pitchFamily="2" charset="-122"/>
                        </a:defRPr>
                      </a:lvl3pPr>
                      <a:lvl4pPr marL="1852613" indent="-341313" defTabSz="503238">
                        <a:spcBef>
                          <a:spcPct val="20000"/>
                        </a:spcBef>
                        <a:buClr>
                          <a:schemeClr val="accent2"/>
                        </a:buClr>
                        <a:buSzPct val="70000"/>
                        <a:buFont typeface="Wingdings" panose="05000000000000000000" pitchFamily="2" charset="2"/>
                        <a:buChar char="n"/>
                        <a:tabLst>
                          <a:tab pos="0" algn="l"/>
                          <a:tab pos="503238" algn="l"/>
                          <a:tab pos="1008063" algn="l"/>
                          <a:tab pos="1511300" algn="l"/>
                          <a:tab pos="2016125" algn="l"/>
                          <a:tab pos="2519363" algn="l"/>
                          <a:tab pos="3024188" algn="l"/>
                          <a:tab pos="3527425" algn="l"/>
                          <a:tab pos="4032250" algn="l"/>
                          <a:tab pos="4535488" algn="l"/>
                          <a:tab pos="5040313" algn="l"/>
                          <a:tab pos="5543550" algn="l"/>
                          <a:tab pos="6048375" algn="l"/>
                          <a:tab pos="6551613" algn="l"/>
                          <a:tab pos="7048500" algn="l"/>
                          <a:tab pos="7559675" algn="l"/>
                          <a:tab pos="8056563" algn="l"/>
                          <a:tab pos="8567738" algn="l"/>
                          <a:tab pos="9064625" algn="l"/>
                          <a:tab pos="9575800" algn="l"/>
                          <a:tab pos="10072688" algn="l"/>
                        </a:tabLst>
                        <a:defRPr sz="2200">
                          <a:solidFill>
                            <a:schemeClr val="tx1"/>
                          </a:solidFill>
                          <a:latin typeface="Garamond" panose="02020404030301010803" pitchFamily="18" charset="0"/>
                          <a:ea typeface="宋体" panose="02010600030101010101" pitchFamily="2" charset="-122"/>
                        </a:defRPr>
                      </a:lvl4pPr>
                      <a:lvl5pPr marL="2359025" indent="-342900" defTabSz="503238">
                        <a:spcBef>
                          <a:spcPct val="20000"/>
                        </a:spcBef>
                        <a:buClr>
                          <a:schemeClr val="hlink"/>
                        </a:buClr>
                        <a:buSzPct val="70000"/>
                        <a:buFont typeface="Wingdings" panose="05000000000000000000" pitchFamily="2" charset="2"/>
                        <a:buChar char="n"/>
                        <a:tabLst>
                          <a:tab pos="0" algn="l"/>
                          <a:tab pos="503238" algn="l"/>
                          <a:tab pos="1008063" algn="l"/>
                          <a:tab pos="1511300" algn="l"/>
                          <a:tab pos="2016125" algn="l"/>
                          <a:tab pos="2519363" algn="l"/>
                          <a:tab pos="3024188" algn="l"/>
                          <a:tab pos="3527425" algn="l"/>
                          <a:tab pos="4032250" algn="l"/>
                          <a:tab pos="4535488" algn="l"/>
                          <a:tab pos="5040313" algn="l"/>
                          <a:tab pos="5543550" algn="l"/>
                          <a:tab pos="6048375" algn="l"/>
                          <a:tab pos="6551613" algn="l"/>
                          <a:tab pos="7048500" algn="l"/>
                          <a:tab pos="7559675" algn="l"/>
                          <a:tab pos="8056563" algn="l"/>
                          <a:tab pos="8567738" algn="l"/>
                          <a:tab pos="9064625" algn="l"/>
                          <a:tab pos="9575800" algn="l"/>
                          <a:tab pos="10072688" algn="l"/>
                        </a:tabLst>
                        <a:defRPr sz="2200">
                          <a:solidFill>
                            <a:schemeClr val="tx1"/>
                          </a:solidFill>
                          <a:latin typeface="Garamond" panose="02020404030301010803" pitchFamily="18" charset="0"/>
                          <a:ea typeface="宋体" panose="02010600030101010101" pitchFamily="2" charset="-122"/>
                        </a:defRPr>
                      </a:lvl5pPr>
                      <a:lvl6pPr marL="2816225" indent="-342900" defTabSz="503238" eaLnBrk="0" fontAlgn="base" hangingPunct="0">
                        <a:spcBef>
                          <a:spcPct val="20000"/>
                        </a:spcBef>
                        <a:spcAft>
                          <a:spcPct val="0"/>
                        </a:spcAft>
                        <a:buClr>
                          <a:schemeClr val="hlink"/>
                        </a:buClr>
                        <a:buSzPct val="70000"/>
                        <a:buFont typeface="Wingdings" panose="05000000000000000000" pitchFamily="2" charset="2"/>
                        <a:buChar char="n"/>
                        <a:tabLst>
                          <a:tab pos="0" algn="l"/>
                          <a:tab pos="503238" algn="l"/>
                          <a:tab pos="1008063" algn="l"/>
                          <a:tab pos="1511300" algn="l"/>
                          <a:tab pos="2016125" algn="l"/>
                          <a:tab pos="2519363" algn="l"/>
                          <a:tab pos="3024188" algn="l"/>
                          <a:tab pos="3527425" algn="l"/>
                          <a:tab pos="4032250" algn="l"/>
                          <a:tab pos="4535488" algn="l"/>
                          <a:tab pos="5040313" algn="l"/>
                          <a:tab pos="5543550" algn="l"/>
                          <a:tab pos="6048375" algn="l"/>
                          <a:tab pos="6551613" algn="l"/>
                          <a:tab pos="7048500" algn="l"/>
                          <a:tab pos="7559675" algn="l"/>
                          <a:tab pos="8056563" algn="l"/>
                          <a:tab pos="8567738" algn="l"/>
                          <a:tab pos="9064625" algn="l"/>
                          <a:tab pos="9575800" algn="l"/>
                          <a:tab pos="10072688" algn="l"/>
                        </a:tabLst>
                        <a:defRPr sz="2200">
                          <a:solidFill>
                            <a:schemeClr val="tx1"/>
                          </a:solidFill>
                          <a:latin typeface="Garamond" panose="02020404030301010803" pitchFamily="18" charset="0"/>
                          <a:ea typeface="宋体" panose="02010600030101010101" pitchFamily="2" charset="-122"/>
                        </a:defRPr>
                      </a:lvl6pPr>
                      <a:lvl7pPr marL="3273425" indent="-342900" defTabSz="503238" eaLnBrk="0" fontAlgn="base" hangingPunct="0">
                        <a:spcBef>
                          <a:spcPct val="20000"/>
                        </a:spcBef>
                        <a:spcAft>
                          <a:spcPct val="0"/>
                        </a:spcAft>
                        <a:buClr>
                          <a:schemeClr val="hlink"/>
                        </a:buClr>
                        <a:buSzPct val="70000"/>
                        <a:buFont typeface="Wingdings" panose="05000000000000000000" pitchFamily="2" charset="2"/>
                        <a:buChar char="n"/>
                        <a:tabLst>
                          <a:tab pos="0" algn="l"/>
                          <a:tab pos="503238" algn="l"/>
                          <a:tab pos="1008063" algn="l"/>
                          <a:tab pos="1511300" algn="l"/>
                          <a:tab pos="2016125" algn="l"/>
                          <a:tab pos="2519363" algn="l"/>
                          <a:tab pos="3024188" algn="l"/>
                          <a:tab pos="3527425" algn="l"/>
                          <a:tab pos="4032250" algn="l"/>
                          <a:tab pos="4535488" algn="l"/>
                          <a:tab pos="5040313" algn="l"/>
                          <a:tab pos="5543550" algn="l"/>
                          <a:tab pos="6048375" algn="l"/>
                          <a:tab pos="6551613" algn="l"/>
                          <a:tab pos="7048500" algn="l"/>
                          <a:tab pos="7559675" algn="l"/>
                          <a:tab pos="8056563" algn="l"/>
                          <a:tab pos="8567738" algn="l"/>
                          <a:tab pos="9064625" algn="l"/>
                          <a:tab pos="9575800" algn="l"/>
                          <a:tab pos="10072688" algn="l"/>
                        </a:tabLst>
                        <a:defRPr sz="2200">
                          <a:solidFill>
                            <a:schemeClr val="tx1"/>
                          </a:solidFill>
                          <a:latin typeface="Garamond" panose="02020404030301010803" pitchFamily="18" charset="0"/>
                          <a:ea typeface="宋体" panose="02010600030101010101" pitchFamily="2" charset="-122"/>
                        </a:defRPr>
                      </a:lvl7pPr>
                      <a:lvl8pPr marL="3730625" indent="-342900" defTabSz="503238" eaLnBrk="0" fontAlgn="base" hangingPunct="0">
                        <a:spcBef>
                          <a:spcPct val="20000"/>
                        </a:spcBef>
                        <a:spcAft>
                          <a:spcPct val="0"/>
                        </a:spcAft>
                        <a:buClr>
                          <a:schemeClr val="hlink"/>
                        </a:buClr>
                        <a:buSzPct val="70000"/>
                        <a:buFont typeface="Wingdings" panose="05000000000000000000" pitchFamily="2" charset="2"/>
                        <a:buChar char="n"/>
                        <a:tabLst>
                          <a:tab pos="0" algn="l"/>
                          <a:tab pos="503238" algn="l"/>
                          <a:tab pos="1008063" algn="l"/>
                          <a:tab pos="1511300" algn="l"/>
                          <a:tab pos="2016125" algn="l"/>
                          <a:tab pos="2519363" algn="l"/>
                          <a:tab pos="3024188" algn="l"/>
                          <a:tab pos="3527425" algn="l"/>
                          <a:tab pos="4032250" algn="l"/>
                          <a:tab pos="4535488" algn="l"/>
                          <a:tab pos="5040313" algn="l"/>
                          <a:tab pos="5543550" algn="l"/>
                          <a:tab pos="6048375" algn="l"/>
                          <a:tab pos="6551613" algn="l"/>
                          <a:tab pos="7048500" algn="l"/>
                          <a:tab pos="7559675" algn="l"/>
                          <a:tab pos="8056563" algn="l"/>
                          <a:tab pos="8567738" algn="l"/>
                          <a:tab pos="9064625" algn="l"/>
                          <a:tab pos="9575800" algn="l"/>
                          <a:tab pos="10072688" algn="l"/>
                        </a:tabLst>
                        <a:defRPr sz="2200">
                          <a:solidFill>
                            <a:schemeClr val="tx1"/>
                          </a:solidFill>
                          <a:latin typeface="Garamond" panose="02020404030301010803" pitchFamily="18" charset="0"/>
                          <a:ea typeface="宋体" panose="02010600030101010101" pitchFamily="2" charset="-122"/>
                        </a:defRPr>
                      </a:lvl8pPr>
                      <a:lvl9pPr marL="4187825" indent="-342900" defTabSz="503238" eaLnBrk="0" fontAlgn="base" hangingPunct="0">
                        <a:spcBef>
                          <a:spcPct val="20000"/>
                        </a:spcBef>
                        <a:spcAft>
                          <a:spcPct val="0"/>
                        </a:spcAft>
                        <a:buClr>
                          <a:schemeClr val="hlink"/>
                        </a:buClr>
                        <a:buSzPct val="70000"/>
                        <a:buFont typeface="Wingdings" panose="05000000000000000000" pitchFamily="2" charset="2"/>
                        <a:buChar char="n"/>
                        <a:tabLst>
                          <a:tab pos="0" algn="l"/>
                          <a:tab pos="503238" algn="l"/>
                          <a:tab pos="1008063" algn="l"/>
                          <a:tab pos="1511300" algn="l"/>
                          <a:tab pos="2016125" algn="l"/>
                          <a:tab pos="2519363" algn="l"/>
                          <a:tab pos="3024188" algn="l"/>
                          <a:tab pos="3527425" algn="l"/>
                          <a:tab pos="4032250" algn="l"/>
                          <a:tab pos="4535488" algn="l"/>
                          <a:tab pos="5040313" algn="l"/>
                          <a:tab pos="5543550" algn="l"/>
                          <a:tab pos="6048375" algn="l"/>
                          <a:tab pos="6551613" algn="l"/>
                          <a:tab pos="7048500" algn="l"/>
                          <a:tab pos="7559675" algn="l"/>
                          <a:tab pos="8056563" algn="l"/>
                          <a:tab pos="8567738" algn="l"/>
                          <a:tab pos="9064625" algn="l"/>
                          <a:tab pos="9575800" algn="l"/>
                          <a:tab pos="10072688" algn="l"/>
                        </a:tabLst>
                        <a:defRPr sz="2200">
                          <a:solidFill>
                            <a:schemeClr val="tx1"/>
                          </a:solidFill>
                          <a:latin typeface="Garamond" panose="02020404030301010803" pitchFamily="18" charset="0"/>
                          <a:ea typeface="宋体" panose="02010600030101010101" pitchFamily="2" charset="-122"/>
                        </a:defRPr>
                      </a:lvl9pPr>
                    </a:lstStyle>
                    <a:p>
                      <a:pPr fontAlgn="base">
                        <a:spcBef>
                          <a:spcPts val="2004"/>
                        </a:spcBef>
                        <a:spcAft>
                          <a:spcPct val="0"/>
                        </a:spcAft>
                        <a:buClr>
                          <a:srgbClr val="000000"/>
                        </a:buClr>
                        <a:buSzPct val="100000"/>
                        <a:buNone/>
                      </a:pPr>
                      <a:r>
                        <a:rPr lang="en-GB" altLang="zh-CN" sz="2400" b="1" dirty="0">
                          <a:solidFill>
                            <a:prstClr val="black"/>
                          </a:solidFill>
                          <a:latin typeface="Gill Sans MT" panose="020B0502020104020203" pitchFamily="34" charset="0"/>
                        </a:rPr>
                        <a:t>Strong Structure</a:t>
                      </a:r>
                      <a:r>
                        <a:rPr lang="en-GB" altLang="zh-CN" sz="2400" b="1" dirty="0">
                          <a:solidFill>
                            <a:srgbClr val="FF0000"/>
                          </a:solidFill>
                          <a:latin typeface="Gill Sans MT" panose="020B0502020104020203" pitchFamily="34" charset="0"/>
                        </a:rPr>
                        <a:t> </a:t>
                      </a:r>
                      <a:r>
                        <a:rPr lang="en-GB" altLang="zh-CN" sz="2000" dirty="0">
                          <a:solidFill>
                            <a:srgbClr val="5B9BD5">
                              <a:lumMod val="50000"/>
                            </a:srgbClr>
                          </a:solidFill>
                          <a:latin typeface="Gill Sans MT" panose="020B0502020104020203" pitchFamily="34" charset="0"/>
                        </a:rPr>
                        <a:t>(</a:t>
                      </a:r>
                      <a:r>
                        <a:rPr lang="en-US" altLang="zh-CN" sz="2000" dirty="0">
                          <a:solidFill>
                            <a:srgbClr val="5B9BD5">
                              <a:lumMod val="50000"/>
                            </a:srgbClr>
                          </a:solidFill>
                          <a:latin typeface="Gill Sans MT" panose="020B0502020104020203" pitchFamily="34" charset="0"/>
                        </a:rPr>
                        <a:t>Buffet </a:t>
                      </a:r>
                      <a:r>
                        <a:rPr lang="en-US" altLang="zh-CN" sz="2000" i="1" dirty="0">
                          <a:solidFill>
                            <a:srgbClr val="5B9BD5">
                              <a:lumMod val="50000"/>
                            </a:srgbClr>
                          </a:solidFill>
                          <a:latin typeface="Gill Sans MT" panose="020B0502020104020203" pitchFamily="34" charset="0"/>
                        </a:rPr>
                        <a:t>et al. Blood</a:t>
                      </a:r>
                      <a:r>
                        <a:rPr lang="en-US" altLang="zh-CN" sz="2000" dirty="0">
                          <a:solidFill>
                            <a:srgbClr val="5B9BD5">
                              <a:lumMod val="50000"/>
                            </a:srgbClr>
                          </a:solidFill>
                          <a:latin typeface="Gill Sans MT" panose="020B0502020104020203" pitchFamily="34" charset="0"/>
                        </a:rPr>
                        <a:t>, 2011)</a:t>
                      </a:r>
                      <a:endParaRPr lang="en-GB" altLang="zh-CN" sz="2000" dirty="0">
                        <a:solidFill>
                          <a:srgbClr val="5B9BD5">
                            <a:lumMod val="50000"/>
                          </a:srgbClr>
                        </a:solidFill>
                        <a:latin typeface="Gill Sans MT" panose="020B0502020104020203" pitchFamily="34" charset="0"/>
                      </a:endParaRPr>
                    </a:p>
                  </p:txBody>
                </p:sp>
              </p:grpSp>
              <p:sp>
                <p:nvSpPr>
                  <p:cNvPr id="62" name="Line 18">
                    <a:extLst>
                      <a:ext uri="{FF2B5EF4-FFF2-40B4-BE49-F238E27FC236}">
                        <a16:creationId xmlns:a16="http://schemas.microsoft.com/office/drawing/2014/main" id="{AAC2708A-01C5-4A08-8AB9-9F51E245BAE6}"/>
                      </a:ext>
                    </a:extLst>
                  </p:cNvPr>
                  <p:cNvSpPr>
                    <a:spLocks noChangeShapeType="1"/>
                  </p:cNvSpPr>
                  <p:nvPr/>
                </p:nvSpPr>
                <p:spPr bwMode="auto">
                  <a:xfrm flipV="1">
                    <a:off x="4327" y="3773"/>
                    <a:ext cx="96" cy="192"/>
                  </a:xfrm>
                  <a:prstGeom prst="line">
                    <a:avLst/>
                  </a:prstGeom>
                  <a:noFill/>
                  <a:ln w="9525">
                    <a:solidFill>
                      <a:srgbClr val="FFFF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475813" eaLnBrk="0" fontAlgn="base" hangingPunct="0">
                      <a:spcBef>
                        <a:spcPct val="0"/>
                      </a:spcBef>
                      <a:spcAft>
                        <a:spcPct val="0"/>
                      </a:spcAft>
                    </a:pPr>
                    <a:endParaRPr lang="en-US" b="1">
                      <a:solidFill>
                        <a:prstClr val="black"/>
                      </a:solidFill>
                      <a:latin typeface="Garamond" panose="02020404030301010803" pitchFamily="18" charset="0"/>
                      <a:ea typeface="宋体" panose="02010600030101010101" pitchFamily="2" charset="-122"/>
                    </a:endParaRPr>
                  </a:p>
                </p:txBody>
              </p:sp>
              <p:sp>
                <p:nvSpPr>
                  <p:cNvPr id="63" name="Text Box 19">
                    <a:extLst>
                      <a:ext uri="{FF2B5EF4-FFF2-40B4-BE49-F238E27FC236}">
                        <a16:creationId xmlns:a16="http://schemas.microsoft.com/office/drawing/2014/main" id="{217A6007-E458-4F04-8B46-B0A73CB2C776}"/>
                      </a:ext>
                    </a:extLst>
                  </p:cNvPr>
                  <p:cNvSpPr txBox="1">
                    <a:spLocks noChangeArrowheads="1"/>
                  </p:cNvSpPr>
                  <p:nvPr/>
                </p:nvSpPr>
                <p:spPr bwMode="auto">
                  <a:xfrm>
                    <a:off x="4375" y="3821"/>
                    <a:ext cx="587"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20" tIns="45711" rIns="91420" bIns="45711">
                    <a:spAutoFit/>
                  </a:bodyPr>
                  <a:lstStyle>
                    <a:lvl1pPr defTabSz="912813">
                      <a:defRPr b="1">
                        <a:solidFill>
                          <a:schemeClr val="tx1"/>
                        </a:solidFill>
                        <a:latin typeface="Garamond" panose="02020404030301010803" pitchFamily="18" charset="0"/>
                        <a:ea typeface="宋体" panose="02010600030101010101" pitchFamily="2" charset="-122"/>
                      </a:defRPr>
                    </a:lvl1pPr>
                    <a:lvl2pPr defTabSz="912813">
                      <a:defRPr b="1">
                        <a:solidFill>
                          <a:schemeClr val="tx1"/>
                        </a:solidFill>
                        <a:latin typeface="Garamond" panose="02020404030301010803" pitchFamily="18" charset="0"/>
                        <a:ea typeface="宋体" panose="02010600030101010101" pitchFamily="2" charset="-122"/>
                      </a:defRPr>
                    </a:lvl2pPr>
                    <a:lvl3pPr defTabSz="912813">
                      <a:defRPr b="1">
                        <a:solidFill>
                          <a:schemeClr val="tx1"/>
                        </a:solidFill>
                        <a:latin typeface="Garamond" panose="02020404030301010803" pitchFamily="18" charset="0"/>
                        <a:ea typeface="宋体" panose="02010600030101010101" pitchFamily="2" charset="-122"/>
                      </a:defRPr>
                    </a:lvl3pPr>
                    <a:lvl4pPr defTabSz="912813">
                      <a:defRPr b="1">
                        <a:solidFill>
                          <a:schemeClr val="tx1"/>
                        </a:solidFill>
                        <a:latin typeface="Garamond" panose="02020404030301010803" pitchFamily="18" charset="0"/>
                        <a:ea typeface="宋体" panose="02010600030101010101" pitchFamily="2" charset="-122"/>
                      </a:defRPr>
                    </a:lvl4pPr>
                    <a:lvl5pPr defTabSz="912813">
                      <a:defRPr b="1">
                        <a:solidFill>
                          <a:schemeClr val="tx1"/>
                        </a:solidFill>
                        <a:latin typeface="Garamond" panose="02020404030301010803" pitchFamily="18" charset="0"/>
                        <a:ea typeface="宋体" panose="02010600030101010101" pitchFamily="2" charset="-122"/>
                      </a:defRPr>
                    </a:lvl5pPr>
                    <a:lvl6pPr marL="1520825" indent="-203200" defTabSz="912813" eaLnBrk="0" fontAlgn="base" hangingPunct="0">
                      <a:spcBef>
                        <a:spcPct val="0"/>
                      </a:spcBef>
                      <a:spcAft>
                        <a:spcPct val="0"/>
                      </a:spcAft>
                      <a:defRPr b="1">
                        <a:solidFill>
                          <a:schemeClr val="tx1"/>
                        </a:solidFill>
                        <a:latin typeface="Garamond" panose="02020404030301010803" pitchFamily="18" charset="0"/>
                        <a:ea typeface="宋体" panose="02010600030101010101" pitchFamily="2" charset="-122"/>
                      </a:defRPr>
                    </a:lvl6pPr>
                    <a:lvl7pPr marL="1978025" indent="-203200" defTabSz="912813" eaLnBrk="0" fontAlgn="base" hangingPunct="0">
                      <a:spcBef>
                        <a:spcPct val="0"/>
                      </a:spcBef>
                      <a:spcAft>
                        <a:spcPct val="0"/>
                      </a:spcAft>
                      <a:defRPr b="1">
                        <a:solidFill>
                          <a:schemeClr val="tx1"/>
                        </a:solidFill>
                        <a:latin typeface="Garamond" panose="02020404030301010803" pitchFamily="18" charset="0"/>
                        <a:ea typeface="宋体" panose="02010600030101010101" pitchFamily="2" charset="-122"/>
                      </a:defRPr>
                    </a:lvl7pPr>
                    <a:lvl8pPr marL="2435225" indent="-203200" defTabSz="912813" eaLnBrk="0" fontAlgn="base" hangingPunct="0">
                      <a:spcBef>
                        <a:spcPct val="0"/>
                      </a:spcBef>
                      <a:spcAft>
                        <a:spcPct val="0"/>
                      </a:spcAft>
                      <a:defRPr b="1">
                        <a:solidFill>
                          <a:schemeClr val="tx1"/>
                        </a:solidFill>
                        <a:latin typeface="Garamond" panose="02020404030301010803" pitchFamily="18" charset="0"/>
                        <a:ea typeface="宋体" panose="02010600030101010101" pitchFamily="2" charset="-122"/>
                      </a:defRPr>
                    </a:lvl8pPr>
                    <a:lvl9pPr marL="2892425" indent="-203200" defTabSz="912813" eaLnBrk="0" fontAlgn="base" hangingPunct="0">
                      <a:spcBef>
                        <a:spcPct val="0"/>
                      </a:spcBef>
                      <a:spcAft>
                        <a:spcPct val="0"/>
                      </a:spcAft>
                      <a:defRPr b="1">
                        <a:solidFill>
                          <a:schemeClr val="tx1"/>
                        </a:solidFill>
                        <a:latin typeface="Garamond" panose="02020404030301010803" pitchFamily="18" charset="0"/>
                        <a:ea typeface="宋体" panose="02010600030101010101" pitchFamily="2" charset="-122"/>
                      </a:defRPr>
                    </a:lvl9pPr>
                  </a:lstStyle>
                  <a:p>
                    <a:pPr eaLnBrk="0" fontAlgn="base" hangingPunct="0">
                      <a:spcBef>
                        <a:spcPct val="0"/>
                      </a:spcBef>
                      <a:spcAft>
                        <a:spcPct val="0"/>
                      </a:spcAft>
                    </a:pPr>
                    <a:r>
                      <a:rPr lang="en-US" altLang="zh-CN" dirty="0">
                        <a:solidFill>
                          <a:srgbClr val="FFFF00"/>
                        </a:solidFill>
                        <a:latin typeface="Gill Sans MT" panose="020B0502020104020203" pitchFamily="34" charset="0"/>
                      </a:rPr>
                      <a:t>~0.5</a:t>
                    </a:r>
                    <a:r>
                      <a:rPr lang="el-GR" altLang="zh-CN" dirty="0">
                        <a:solidFill>
                          <a:srgbClr val="FFFF00"/>
                        </a:solidFill>
                        <a:latin typeface="Times" panose="02020603050405020304" pitchFamily="18" charset="0"/>
                      </a:rPr>
                      <a:t>μ</a:t>
                    </a:r>
                    <a:r>
                      <a:rPr lang="en-US" altLang="zh-CN" dirty="0">
                        <a:solidFill>
                          <a:srgbClr val="FFFF00"/>
                        </a:solidFill>
                        <a:latin typeface="Gill Sans MT" panose="020B0502020104020203" pitchFamily="34" charset="0"/>
                      </a:rPr>
                      <a:t>m</a:t>
                    </a:r>
                    <a:endParaRPr lang="el-GR" altLang="zh-CN" dirty="0">
                      <a:solidFill>
                        <a:srgbClr val="FFFF00"/>
                      </a:solidFill>
                      <a:latin typeface="Times" panose="02020603050405020304" pitchFamily="18" charset="0"/>
                    </a:endParaRPr>
                  </a:p>
                </p:txBody>
              </p:sp>
            </p:grpSp>
            <p:sp>
              <p:nvSpPr>
                <p:cNvPr id="58" name="Rectangle 4">
                  <a:extLst>
                    <a:ext uri="{FF2B5EF4-FFF2-40B4-BE49-F238E27FC236}">
                      <a16:creationId xmlns:a16="http://schemas.microsoft.com/office/drawing/2014/main" id="{0CBFA6DB-1644-47DF-A482-463C7F708CE4}"/>
                    </a:ext>
                  </a:extLst>
                </p:cNvPr>
                <p:cNvSpPr>
                  <a:spLocks noChangeArrowheads="1"/>
                </p:cNvSpPr>
                <p:nvPr/>
              </p:nvSpPr>
              <p:spPr bwMode="auto">
                <a:xfrm>
                  <a:off x="5890597" y="5784226"/>
                  <a:ext cx="756307" cy="5515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1401" tIns="45701" rIns="91401" bIns="45701">
                  <a:spAutoFit/>
                </a:bodyPr>
                <a:lstStyle>
                  <a:lvl1pPr defTabSz="912813">
                    <a:spcBef>
                      <a:spcPct val="20000"/>
                    </a:spcBef>
                    <a:buClr>
                      <a:schemeClr val="hlink"/>
                    </a:buClr>
                    <a:buSzPct val="70000"/>
                    <a:buFont typeface="Wingdings" panose="05000000000000000000" pitchFamily="2" charset="2"/>
                    <a:buChar char="n"/>
                    <a:defRPr sz="3500">
                      <a:solidFill>
                        <a:schemeClr val="tx1"/>
                      </a:solidFill>
                      <a:latin typeface="Garamond" panose="02020404030301010803" pitchFamily="18" charset="0"/>
                      <a:ea typeface="宋体" panose="02010600030101010101" pitchFamily="2" charset="-122"/>
                    </a:defRPr>
                  </a:lvl1pPr>
                  <a:lvl2pPr marL="819150" indent="-315913" defTabSz="912813">
                    <a:spcBef>
                      <a:spcPct val="20000"/>
                    </a:spcBef>
                    <a:buClr>
                      <a:schemeClr val="accent2"/>
                    </a:buClr>
                    <a:buSzPct val="70000"/>
                    <a:buFont typeface="Wingdings" panose="05000000000000000000" pitchFamily="2" charset="2"/>
                    <a:buChar char="n"/>
                    <a:defRPr sz="3100">
                      <a:solidFill>
                        <a:schemeClr val="tx1"/>
                      </a:solidFill>
                      <a:latin typeface="Garamond" panose="02020404030301010803" pitchFamily="18" charset="0"/>
                      <a:ea typeface="宋体" panose="02010600030101010101" pitchFamily="2" charset="-122"/>
                    </a:defRPr>
                  </a:lvl2pPr>
                  <a:lvl3pPr marL="1260475" indent="-252413" defTabSz="912813">
                    <a:spcBef>
                      <a:spcPct val="20000"/>
                    </a:spcBef>
                    <a:buClr>
                      <a:schemeClr val="tx2"/>
                    </a:buClr>
                    <a:buSzPct val="70000"/>
                    <a:buFont typeface="Wingdings" panose="05000000000000000000" pitchFamily="2" charset="2"/>
                    <a:buChar char="n"/>
                    <a:defRPr sz="2600">
                      <a:solidFill>
                        <a:schemeClr val="tx1"/>
                      </a:solidFill>
                      <a:latin typeface="Garamond" panose="02020404030301010803" pitchFamily="18" charset="0"/>
                      <a:ea typeface="宋体" panose="02010600030101010101" pitchFamily="2" charset="-122"/>
                    </a:defRPr>
                  </a:lvl3pPr>
                  <a:lvl4pPr marL="1763713" indent="-252413" defTabSz="912813">
                    <a:spcBef>
                      <a:spcPct val="20000"/>
                    </a:spcBef>
                    <a:buClr>
                      <a:schemeClr val="accent2"/>
                    </a:buClr>
                    <a:buSzPct val="70000"/>
                    <a:buFont typeface="Wingdings" panose="05000000000000000000" pitchFamily="2" charset="2"/>
                    <a:buChar char="n"/>
                    <a:defRPr sz="2200">
                      <a:solidFill>
                        <a:schemeClr val="tx1"/>
                      </a:solidFill>
                      <a:latin typeface="Garamond" panose="02020404030301010803" pitchFamily="18" charset="0"/>
                      <a:ea typeface="宋体" panose="02010600030101010101" pitchFamily="2" charset="-122"/>
                    </a:defRPr>
                  </a:lvl4pPr>
                  <a:lvl5pPr marL="2268538" indent="-252413" defTabSz="912813">
                    <a:spcBef>
                      <a:spcPct val="20000"/>
                    </a:spcBef>
                    <a:buClr>
                      <a:schemeClr val="hlink"/>
                    </a:buClr>
                    <a:buSzPct val="70000"/>
                    <a:buFont typeface="Wingdings" panose="05000000000000000000" pitchFamily="2" charset="2"/>
                    <a:buChar char="n"/>
                    <a:defRPr sz="2200">
                      <a:solidFill>
                        <a:schemeClr val="tx1"/>
                      </a:solidFill>
                      <a:latin typeface="Garamond" panose="02020404030301010803" pitchFamily="18" charset="0"/>
                      <a:ea typeface="宋体" panose="02010600030101010101" pitchFamily="2" charset="-122"/>
                    </a:defRPr>
                  </a:lvl5pPr>
                  <a:lvl6pPr marL="2725738" indent="-252413" defTabSz="912813" eaLnBrk="0" fontAlgn="base" hangingPunct="0">
                    <a:spcBef>
                      <a:spcPct val="20000"/>
                    </a:spcBef>
                    <a:spcAft>
                      <a:spcPct val="0"/>
                    </a:spcAft>
                    <a:buClr>
                      <a:schemeClr val="hlink"/>
                    </a:buClr>
                    <a:buSzPct val="70000"/>
                    <a:buFont typeface="Wingdings" panose="05000000000000000000" pitchFamily="2" charset="2"/>
                    <a:buChar char="n"/>
                    <a:defRPr sz="2200">
                      <a:solidFill>
                        <a:schemeClr val="tx1"/>
                      </a:solidFill>
                      <a:latin typeface="Garamond" panose="02020404030301010803" pitchFamily="18" charset="0"/>
                      <a:ea typeface="宋体" panose="02010600030101010101" pitchFamily="2" charset="-122"/>
                    </a:defRPr>
                  </a:lvl6pPr>
                  <a:lvl7pPr marL="3182938" indent="-252413" defTabSz="912813" eaLnBrk="0" fontAlgn="base" hangingPunct="0">
                    <a:spcBef>
                      <a:spcPct val="20000"/>
                    </a:spcBef>
                    <a:spcAft>
                      <a:spcPct val="0"/>
                    </a:spcAft>
                    <a:buClr>
                      <a:schemeClr val="hlink"/>
                    </a:buClr>
                    <a:buSzPct val="70000"/>
                    <a:buFont typeface="Wingdings" panose="05000000000000000000" pitchFamily="2" charset="2"/>
                    <a:buChar char="n"/>
                    <a:defRPr sz="2200">
                      <a:solidFill>
                        <a:schemeClr val="tx1"/>
                      </a:solidFill>
                      <a:latin typeface="Garamond" panose="02020404030301010803" pitchFamily="18" charset="0"/>
                      <a:ea typeface="宋体" panose="02010600030101010101" pitchFamily="2" charset="-122"/>
                    </a:defRPr>
                  </a:lvl7pPr>
                  <a:lvl8pPr marL="3640138" indent="-252413" defTabSz="912813" eaLnBrk="0" fontAlgn="base" hangingPunct="0">
                    <a:spcBef>
                      <a:spcPct val="20000"/>
                    </a:spcBef>
                    <a:spcAft>
                      <a:spcPct val="0"/>
                    </a:spcAft>
                    <a:buClr>
                      <a:schemeClr val="hlink"/>
                    </a:buClr>
                    <a:buSzPct val="70000"/>
                    <a:buFont typeface="Wingdings" panose="05000000000000000000" pitchFamily="2" charset="2"/>
                    <a:buChar char="n"/>
                    <a:defRPr sz="2200">
                      <a:solidFill>
                        <a:schemeClr val="tx1"/>
                      </a:solidFill>
                      <a:latin typeface="Garamond" panose="02020404030301010803" pitchFamily="18" charset="0"/>
                      <a:ea typeface="宋体" panose="02010600030101010101" pitchFamily="2" charset="-122"/>
                    </a:defRPr>
                  </a:lvl8pPr>
                  <a:lvl9pPr marL="4097338" indent="-252413" defTabSz="912813" eaLnBrk="0" fontAlgn="base" hangingPunct="0">
                    <a:spcBef>
                      <a:spcPct val="20000"/>
                    </a:spcBef>
                    <a:spcAft>
                      <a:spcPct val="0"/>
                    </a:spcAft>
                    <a:buClr>
                      <a:schemeClr val="hlink"/>
                    </a:buClr>
                    <a:buSzPct val="70000"/>
                    <a:buFont typeface="Wingdings" panose="05000000000000000000" pitchFamily="2" charset="2"/>
                    <a:buChar char="n"/>
                    <a:defRPr sz="2200">
                      <a:solidFill>
                        <a:schemeClr val="tx1"/>
                      </a:solidFill>
                      <a:latin typeface="Garamond" panose="02020404030301010803" pitchFamily="18" charset="0"/>
                      <a:ea typeface="宋体" panose="02010600030101010101" pitchFamily="2" charset="-122"/>
                    </a:defRPr>
                  </a:lvl9pPr>
                </a:lstStyle>
                <a:p>
                  <a:pPr algn="ctr" fontAlgn="base">
                    <a:spcBef>
                      <a:spcPts val="1301"/>
                    </a:spcBef>
                    <a:spcAft>
                      <a:spcPct val="0"/>
                    </a:spcAft>
                    <a:buClr>
                      <a:srgbClr val="00FF00"/>
                    </a:buClr>
                    <a:buSzPct val="45000"/>
                    <a:buNone/>
                  </a:pPr>
                  <a:r>
                    <a:rPr lang="en-US" altLang="zh-CN" sz="2500" b="1" dirty="0">
                      <a:solidFill>
                        <a:srgbClr val="FF0000"/>
                      </a:solidFill>
                      <a:latin typeface="Gill Sans MT" panose="020B0502020104020203" pitchFamily="34" charset="0"/>
                    </a:rPr>
                    <a:t>RBC</a:t>
                  </a:r>
                  <a:endParaRPr lang="en-GB" altLang="zh-CN" sz="2000" dirty="0">
                    <a:solidFill>
                      <a:srgbClr val="00FF00"/>
                    </a:solidFill>
                    <a:latin typeface="Gill Sans MT" panose="020B0502020104020203" pitchFamily="34" charset="0"/>
                  </a:endParaRPr>
                </a:p>
              </p:txBody>
            </p:sp>
            <p:sp>
              <p:nvSpPr>
                <p:cNvPr id="59" name="Rectangle 4">
                  <a:extLst>
                    <a:ext uri="{FF2B5EF4-FFF2-40B4-BE49-F238E27FC236}">
                      <a16:creationId xmlns:a16="http://schemas.microsoft.com/office/drawing/2014/main" id="{32BD5514-0F00-4099-B9B4-A8BA3B181CBF}"/>
                    </a:ext>
                  </a:extLst>
                </p:cNvPr>
                <p:cNvSpPr>
                  <a:spLocks noChangeArrowheads="1"/>
                </p:cNvSpPr>
                <p:nvPr/>
              </p:nvSpPr>
              <p:spPr bwMode="auto">
                <a:xfrm>
                  <a:off x="5969431" y="4878076"/>
                  <a:ext cx="2788317" cy="5515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1401" tIns="45701" rIns="91401" bIns="45701">
                  <a:spAutoFit/>
                </a:bodyPr>
                <a:lstStyle>
                  <a:lvl1pPr defTabSz="912813">
                    <a:spcBef>
                      <a:spcPct val="20000"/>
                    </a:spcBef>
                    <a:buClr>
                      <a:schemeClr val="hlink"/>
                    </a:buClr>
                    <a:buSzPct val="70000"/>
                    <a:buFont typeface="Wingdings" panose="05000000000000000000" pitchFamily="2" charset="2"/>
                    <a:buChar char="n"/>
                    <a:defRPr sz="3500">
                      <a:solidFill>
                        <a:schemeClr val="tx1"/>
                      </a:solidFill>
                      <a:latin typeface="Garamond" panose="02020404030301010803" pitchFamily="18" charset="0"/>
                      <a:ea typeface="宋体" panose="02010600030101010101" pitchFamily="2" charset="-122"/>
                    </a:defRPr>
                  </a:lvl1pPr>
                  <a:lvl2pPr marL="819150" indent="-315913" defTabSz="912813">
                    <a:spcBef>
                      <a:spcPct val="20000"/>
                    </a:spcBef>
                    <a:buClr>
                      <a:schemeClr val="accent2"/>
                    </a:buClr>
                    <a:buSzPct val="70000"/>
                    <a:buFont typeface="Wingdings" panose="05000000000000000000" pitchFamily="2" charset="2"/>
                    <a:buChar char="n"/>
                    <a:defRPr sz="3100">
                      <a:solidFill>
                        <a:schemeClr val="tx1"/>
                      </a:solidFill>
                      <a:latin typeface="Garamond" panose="02020404030301010803" pitchFamily="18" charset="0"/>
                      <a:ea typeface="宋体" panose="02010600030101010101" pitchFamily="2" charset="-122"/>
                    </a:defRPr>
                  </a:lvl2pPr>
                  <a:lvl3pPr marL="1260475" indent="-252413" defTabSz="912813">
                    <a:spcBef>
                      <a:spcPct val="20000"/>
                    </a:spcBef>
                    <a:buClr>
                      <a:schemeClr val="tx2"/>
                    </a:buClr>
                    <a:buSzPct val="70000"/>
                    <a:buFont typeface="Wingdings" panose="05000000000000000000" pitchFamily="2" charset="2"/>
                    <a:buChar char="n"/>
                    <a:defRPr sz="2600">
                      <a:solidFill>
                        <a:schemeClr val="tx1"/>
                      </a:solidFill>
                      <a:latin typeface="Garamond" panose="02020404030301010803" pitchFamily="18" charset="0"/>
                      <a:ea typeface="宋体" panose="02010600030101010101" pitchFamily="2" charset="-122"/>
                    </a:defRPr>
                  </a:lvl3pPr>
                  <a:lvl4pPr marL="1763713" indent="-252413" defTabSz="912813">
                    <a:spcBef>
                      <a:spcPct val="20000"/>
                    </a:spcBef>
                    <a:buClr>
                      <a:schemeClr val="accent2"/>
                    </a:buClr>
                    <a:buSzPct val="70000"/>
                    <a:buFont typeface="Wingdings" panose="05000000000000000000" pitchFamily="2" charset="2"/>
                    <a:buChar char="n"/>
                    <a:defRPr sz="2200">
                      <a:solidFill>
                        <a:schemeClr val="tx1"/>
                      </a:solidFill>
                      <a:latin typeface="Garamond" panose="02020404030301010803" pitchFamily="18" charset="0"/>
                      <a:ea typeface="宋体" panose="02010600030101010101" pitchFamily="2" charset="-122"/>
                    </a:defRPr>
                  </a:lvl4pPr>
                  <a:lvl5pPr marL="2268538" indent="-252413" defTabSz="912813">
                    <a:spcBef>
                      <a:spcPct val="20000"/>
                    </a:spcBef>
                    <a:buClr>
                      <a:schemeClr val="hlink"/>
                    </a:buClr>
                    <a:buSzPct val="70000"/>
                    <a:buFont typeface="Wingdings" panose="05000000000000000000" pitchFamily="2" charset="2"/>
                    <a:buChar char="n"/>
                    <a:defRPr sz="2200">
                      <a:solidFill>
                        <a:schemeClr val="tx1"/>
                      </a:solidFill>
                      <a:latin typeface="Garamond" panose="02020404030301010803" pitchFamily="18" charset="0"/>
                      <a:ea typeface="宋体" panose="02010600030101010101" pitchFamily="2" charset="-122"/>
                    </a:defRPr>
                  </a:lvl5pPr>
                  <a:lvl6pPr marL="2725738" indent="-252413" defTabSz="912813" eaLnBrk="0" fontAlgn="base" hangingPunct="0">
                    <a:spcBef>
                      <a:spcPct val="20000"/>
                    </a:spcBef>
                    <a:spcAft>
                      <a:spcPct val="0"/>
                    </a:spcAft>
                    <a:buClr>
                      <a:schemeClr val="hlink"/>
                    </a:buClr>
                    <a:buSzPct val="70000"/>
                    <a:buFont typeface="Wingdings" panose="05000000000000000000" pitchFamily="2" charset="2"/>
                    <a:buChar char="n"/>
                    <a:defRPr sz="2200">
                      <a:solidFill>
                        <a:schemeClr val="tx1"/>
                      </a:solidFill>
                      <a:latin typeface="Garamond" panose="02020404030301010803" pitchFamily="18" charset="0"/>
                      <a:ea typeface="宋体" panose="02010600030101010101" pitchFamily="2" charset="-122"/>
                    </a:defRPr>
                  </a:lvl6pPr>
                  <a:lvl7pPr marL="3182938" indent="-252413" defTabSz="912813" eaLnBrk="0" fontAlgn="base" hangingPunct="0">
                    <a:spcBef>
                      <a:spcPct val="20000"/>
                    </a:spcBef>
                    <a:spcAft>
                      <a:spcPct val="0"/>
                    </a:spcAft>
                    <a:buClr>
                      <a:schemeClr val="hlink"/>
                    </a:buClr>
                    <a:buSzPct val="70000"/>
                    <a:buFont typeface="Wingdings" panose="05000000000000000000" pitchFamily="2" charset="2"/>
                    <a:buChar char="n"/>
                    <a:defRPr sz="2200">
                      <a:solidFill>
                        <a:schemeClr val="tx1"/>
                      </a:solidFill>
                      <a:latin typeface="Garamond" panose="02020404030301010803" pitchFamily="18" charset="0"/>
                      <a:ea typeface="宋体" panose="02010600030101010101" pitchFamily="2" charset="-122"/>
                    </a:defRPr>
                  </a:lvl7pPr>
                  <a:lvl8pPr marL="3640138" indent="-252413" defTabSz="912813" eaLnBrk="0" fontAlgn="base" hangingPunct="0">
                    <a:spcBef>
                      <a:spcPct val="20000"/>
                    </a:spcBef>
                    <a:spcAft>
                      <a:spcPct val="0"/>
                    </a:spcAft>
                    <a:buClr>
                      <a:schemeClr val="hlink"/>
                    </a:buClr>
                    <a:buSzPct val="70000"/>
                    <a:buFont typeface="Wingdings" panose="05000000000000000000" pitchFamily="2" charset="2"/>
                    <a:buChar char="n"/>
                    <a:defRPr sz="2200">
                      <a:solidFill>
                        <a:schemeClr val="tx1"/>
                      </a:solidFill>
                      <a:latin typeface="Garamond" panose="02020404030301010803" pitchFamily="18" charset="0"/>
                      <a:ea typeface="宋体" panose="02010600030101010101" pitchFamily="2" charset="-122"/>
                    </a:defRPr>
                  </a:lvl8pPr>
                  <a:lvl9pPr marL="4097338" indent="-252413" defTabSz="912813" eaLnBrk="0" fontAlgn="base" hangingPunct="0">
                    <a:spcBef>
                      <a:spcPct val="20000"/>
                    </a:spcBef>
                    <a:spcAft>
                      <a:spcPct val="0"/>
                    </a:spcAft>
                    <a:buClr>
                      <a:schemeClr val="hlink"/>
                    </a:buClr>
                    <a:buSzPct val="70000"/>
                    <a:buFont typeface="Wingdings" panose="05000000000000000000" pitchFamily="2" charset="2"/>
                    <a:buChar char="n"/>
                    <a:defRPr sz="2200">
                      <a:solidFill>
                        <a:schemeClr val="tx1"/>
                      </a:solidFill>
                      <a:latin typeface="Garamond" panose="02020404030301010803" pitchFamily="18" charset="0"/>
                      <a:ea typeface="宋体" panose="02010600030101010101" pitchFamily="2" charset="-122"/>
                    </a:defRPr>
                  </a:lvl9pPr>
                </a:lstStyle>
                <a:p>
                  <a:pPr algn="ctr" fontAlgn="base">
                    <a:spcBef>
                      <a:spcPts val="1301"/>
                    </a:spcBef>
                    <a:spcAft>
                      <a:spcPct val="0"/>
                    </a:spcAft>
                    <a:buClr>
                      <a:srgbClr val="00FF00"/>
                    </a:buClr>
                    <a:buSzPct val="45000"/>
                    <a:buNone/>
                  </a:pPr>
                  <a:r>
                    <a:rPr lang="en-US" altLang="zh-CN" sz="2500" b="1" dirty="0">
                      <a:solidFill>
                        <a:srgbClr val="FF00FF"/>
                      </a:solidFill>
                      <a:latin typeface="Gill Sans MT" panose="020B0502020104020203" pitchFamily="34" charset="0"/>
                    </a:rPr>
                    <a:t>Slit in human spleen</a:t>
                  </a:r>
                  <a:endParaRPr lang="en-GB" altLang="zh-CN" sz="2000" dirty="0">
                    <a:solidFill>
                      <a:srgbClr val="FF00FF"/>
                    </a:solidFill>
                    <a:latin typeface="Gill Sans MT" panose="020B0502020104020203" pitchFamily="34" charset="0"/>
                  </a:endParaRPr>
                </a:p>
              </p:txBody>
            </p:sp>
            <p:cxnSp>
              <p:nvCxnSpPr>
                <p:cNvPr id="60" name="Straight Arrow Connector 2">
                  <a:extLst>
                    <a:ext uri="{FF2B5EF4-FFF2-40B4-BE49-F238E27FC236}">
                      <a16:creationId xmlns:a16="http://schemas.microsoft.com/office/drawing/2014/main" id="{F22D62EB-CBBC-417A-B7AD-26146340FCE8}"/>
                    </a:ext>
                  </a:extLst>
                </p:cNvPr>
                <p:cNvCxnSpPr/>
                <p:nvPr/>
              </p:nvCxnSpPr>
              <p:spPr bwMode="auto">
                <a:xfrm>
                  <a:off x="7022102" y="5405439"/>
                  <a:ext cx="0" cy="531811"/>
                </a:xfrm>
                <a:prstGeom prst="straightConnector1">
                  <a:avLst/>
                </a:prstGeom>
                <a:solidFill>
                  <a:schemeClr val="accent1"/>
                </a:solidFill>
                <a:ln w="9525" cap="flat" cmpd="sng" algn="ctr">
                  <a:solidFill>
                    <a:srgbClr val="FFFF00"/>
                  </a:solidFill>
                  <a:prstDash val="solid"/>
                  <a:round/>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sp>
          <p:nvSpPr>
            <p:cNvPr id="3" name="矩形 2">
              <a:extLst>
                <a:ext uri="{FF2B5EF4-FFF2-40B4-BE49-F238E27FC236}">
                  <a16:creationId xmlns:a16="http://schemas.microsoft.com/office/drawing/2014/main" id="{F0AEA657-09B5-4D67-8DD2-DDE5C402A2F5}"/>
                </a:ext>
              </a:extLst>
            </p:cNvPr>
            <p:cNvSpPr/>
            <p:nvPr/>
          </p:nvSpPr>
          <p:spPr>
            <a:xfrm>
              <a:off x="521926" y="4430531"/>
              <a:ext cx="3081293" cy="707886"/>
            </a:xfrm>
            <a:prstGeom prst="rect">
              <a:avLst/>
            </a:prstGeom>
          </p:spPr>
          <p:txBody>
            <a:bodyPr wrap="none">
              <a:spAutoFit/>
            </a:bodyPr>
            <a:lstStyle/>
            <a:p>
              <a:r>
                <a:rPr lang="en-US" altLang="zh-CN" dirty="0">
                  <a:solidFill>
                    <a:schemeClr val="tx2"/>
                  </a:solidFill>
                  <a:latin typeface="Gill Sans MT" panose="020B0502020104020203" pitchFamily="34" charset="0"/>
                </a:rPr>
                <a:t>(P. </a:t>
              </a:r>
              <a:r>
                <a:rPr lang="en-US" altLang="zh-CN" dirty="0" err="1">
                  <a:solidFill>
                    <a:schemeClr val="tx2"/>
                  </a:solidFill>
                  <a:latin typeface="Gill Sans MT" panose="020B0502020104020203" pitchFamily="34" charset="0"/>
                </a:rPr>
                <a:t>Gambhire</a:t>
              </a:r>
              <a:r>
                <a:rPr lang="en-US" altLang="zh-CN" dirty="0">
                  <a:solidFill>
                    <a:schemeClr val="tx2"/>
                  </a:solidFill>
                  <a:latin typeface="Gill Sans MT" panose="020B0502020104020203" pitchFamily="34" charset="0"/>
                </a:rPr>
                <a:t>, A. </a:t>
              </a:r>
              <a:r>
                <a:rPr lang="en-US" altLang="zh-CN" dirty="0" err="1">
                  <a:solidFill>
                    <a:schemeClr val="tx2"/>
                  </a:solidFill>
                  <a:latin typeface="Gill Sans MT" panose="020B0502020104020203" pitchFamily="34" charset="0"/>
                </a:rPr>
                <a:t>Viallat</a:t>
              </a:r>
              <a:r>
                <a:rPr lang="en-US" altLang="zh-CN" dirty="0">
                  <a:solidFill>
                    <a:schemeClr val="tx2"/>
                  </a:solidFill>
                  <a:latin typeface="Gill Sans MT" panose="020B0502020104020203" pitchFamily="34" charset="0"/>
                </a:rPr>
                <a:t> </a:t>
              </a:r>
              <a:r>
                <a:rPr lang="en-US" altLang="zh-CN" i="1" dirty="0">
                  <a:solidFill>
                    <a:schemeClr val="tx2"/>
                  </a:solidFill>
                  <a:latin typeface="Gill Sans MT" panose="020B0502020104020203" pitchFamily="34" charset="0"/>
                </a:rPr>
                <a:t>et al</a:t>
              </a:r>
              <a:r>
                <a:rPr lang="en-US" altLang="zh-CN" dirty="0">
                  <a:solidFill>
                    <a:schemeClr val="tx2"/>
                  </a:solidFill>
                  <a:latin typeface="Gill Sans MT" panose="020B0502020104020203" pitchFamily="34" charset="0"/>
                </a:rPr>
                <a:t>., </a:t>
              </a:r>
            </a:p>
            <a:p>
              <a:r>
                <a:rPr lang="en-US" altLang="zh-CN" i="1" dirty="0">
                  <a:solidFill>
                    <a:schemeClr val="tx2"/>
                  </a:solidFill>
                  <a:latin typeface="Gill Sans MT" panose="020B0502020104020203" pitchFamily="34" charset="0"/>
                </a:rPr>
                <a:t>Small</a:t>
              </a:r>
              <a:r>
                <a:rPr lang="en-US" altLang="zh-CN" dirty="0">
                  <a:solidFill>
                    <a:schemeClr val="tx2"/>
                  </a:solidFill>
                  <a:latin typeface="Gill Sans MT" panose="020B0502020104020203" pitchFamily="34" charset="0"/>
                </a:rPr>
                <a:t>, 2017)</a:t>
              </a:r>
              <a:endParaRPr lang="zh-CN" altLang="en-US" dirty="0">
                <a:solidFill>
                  <a:schemeClr val="tx2"/>
                </a:solidFill>
                <a:latin typeface="Gill Sans MT" panose="020B0502020104020203" pitchFamily="34" charset="0"/>
              </a:endParaRPr>
            </a:p>
          </p:txBody>
        </p:sp>
        <p:sp>
          <p:nvSpPr>
            <p:cNvPr id="27" name="矩形 26">
              <a:extLst>
                <a:ext uri="{FF2B5EF4-FFF2-40B4-BE49-F238E27FC236}">
                  <a16:creationId xmlns:a16="http://schemas.microsoft.com/office/drawing/2014/main" id="{AA090ED6-9749-4915-92D4-82C2729F2140}"/>
                </a:ext>
              </a:extLst>
            </p:cNvPr>
            <p:cNvSpPr/>
            <p:nvPr/>
          </p:nvSpPr>
          <p:spPr>
            <a:xfrm>
              <a:off x="5905894" y="6378599"/>
              <a:ext cx="4301177" cy="400110"/>
            </a:xfrm>
            <a:prstGeom prst="rect">
              <a:avLst/>
            </a:prstGeom>
          </p:spPr>
          <p:txBody>
            <a:bodyPr wrap="none">
              <a:spAutoFit/>
            </a:bodyPr>
            <a:lstStyle/>
            <a:p>
              <a:r>
                <a:rPr lang="en-US" altLang="zh-CN" dirty="0">
                  <a:solidFill>
                    <a:schemeClr val="tx2"/>
                  </a:solidFill>
                  <a:latin typeface="Gill Sans MT" panose="020B0502020104020203" pitchFamily="34" charset="0"/>
                </a:rPr>
                <a:t>(P. </a:t>
              </a:r>
              <a:r>
                <a:rPr lang="en-US" altLang="zh-CN" dirty="0" err="1">
                  <a:solidFill>
                    <a:schemeClr val="tx2"/>
                  </a:solidFill>
                  <a:latin typeface="Gill Sans MT" panose="020B0502020104020203" pitchFamily="34" charset="0"/>
                </a:rPr>
                <a:t>Gambhire</a:t>
              </a:r>
              <a:r>
                <a:rPr lang="en-US" altLang="zh-CN" dirty="0">
                  <a:solidFill>
                    <a:schemeClr val="tx2"/>
                  </a:solidFill>
                  <a:latin typeface="Gill Sans MT" panose="020B0502020104020203" pitchFamily="34" charset="0"/>
                </a:rPr>
                <a:t>, A. </a:t>
              </a:r>
              <a:r>
                <a:rPr lang="en-US" altLang="zh-CN" dirty="0" err="1">
                  <a:solidFill>
                    <a:schemeClr val="tx2"/>
                  </a:solidFill>
                  <a:latin typeface="Gill Sans MT" panose="020B0502020104020203" pitchFamily="34" charset="0"/>
                </a:rPr>
                <a:t>Viallat</a:t>
              </a:r>
              <a:r>
                <a:rPr lang="en-US" altLang="zh-CN" dirty="0">
                  <a:solidFill>
                    <a:schemeClr val="tx2"/>
                  </a:solidFill>
                  <a:latin typeface="Gill Sans MT" panose="020B0502020104020203" pitchFamily="34" charset="0"/>
                </a:rPr>
                <a:t> </a:t>
              </a:r>
              <a:r>
                <a:rPr lang="en-US" altLang="zh-CN" i="1" dirty="0">
                  <a:solidFill>
                    <a:schemeClr val="tx2"/>
                  </a:solidFill>
                  <a:latin typeface="Gill Sans MT" panose="020B0502020104020203" pitchFamily="34" charset="0"/>
                </a:rPr>
                <a:t>et al</a:t>
              </a:r>
              <a:r>
                <a:rPr lang="en-US" altLang="zh-CN" dirty="0">
                  <a:solidFill>
                    <a:schemeClr val="tx2"/>
                  </a:solidFill>
                  <a:latin typeface="Gill Sans MT" panose="020B0502020104020203" pitchFamily="34" charset="0"/>
                </a:rPr>
                <a:t>., </a:t>
              </a:r>
              <a:r>
                <a:rPr lang="en-US" altLang="zh-CN" i="1" dirty="0">
                  <a:solidFill>
                    <a:schemeClr val="tx2"/>
                  </a:solidFill>
                  <a:latin typeface="Gill Sans MT" panose="020B0502020104020203" pitchFamily="34" charset="0"/>
                </a:rPr>
                <a:t>Small</a:t>
              </a:r>
              <a:r>
                <a:rPr lang="en-US" altLang="zh-CN" dirty="0">
                  <a:solidFill>
                    <a:schemeClr val="tx2"/>
                  </a:solidFill>
                  <a:latin typeface="Gill Sans MT" panose="020B0502020104020203" pitchFamily="34" charset="0"/>
                </a:rPr>
                <a:t>, 2017)</a:t>
              </a:r>
              <a:endParaRPr lang="zh-CN" altLang="en-US" dirty="0">
                <a:solidFill>
                  <a:schemeClr val="tx2"/>
                </a:solidFill>
                <a:latin typeface="Gill Sans MT" panose="020B0502020104020203" pitchFamily="34" charset="0"/>
              </a:endParaRPr>
            </a:p>
          </p:txBody>
        </p:sp>
      </p:grpSp>
    </p:spTree>
    <p:extLst>
      <p:ext uri="{BB962C8B-B14F-4D97-AF65-F5344CB8AC3E}">
        <p14:creationId xmlns:p14="http://schemas.microsoft.com/office/powerpoint/2010/main" val="28493575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28212" y="-13841"/>
            <a:ext cx="9721216" cy="1260211"/>
          </a:xfrm>
        </p:spPr>
        <p:txBody>
          <a:bodyPr>
            <a:normAutofit fontScale="90000"/>
          </a:bodyPr>
          <a:lstStyle/>
          <a:p>
            <a:br>
              <a:rPr lang="en-US" altLang="zh-CN" dirty="0"/>
            </a:br>
            <a:r>
              <a:rPr lang="en-US" altLang="zh-CN" sz="3800" b="1" dirty="0">
                <a:latin typeface="Gill Sans MT" panose="020B0502020104020203" pitchFamily="34" charset="0"/>
              </a:rPr>
              <a:t>Experimental  Work</a:t>
            </a:r>
            <a:br>
              <a:rPr lang="en-US" altLang="zh-CN" dirty="0"/>
            </a:br>
            <a:endParaRPr lang="zh-CN" altLang="en-US" dirty="0"/>
          </a:p>
        </p:txBody>
      </p:sp>
      <p:pic>
        <p:nvPicPr>
          <p:cNvPr id="5" name="Movie_S1.avi">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9"/>
          <a:stretch>
            <a:fillRect/>
          </a:stretch>
        </p:blipFill>
        <p:spPr>
          <a:xfrm>
            <a:off x="2492441" y="1324238"/>
            <a:ext cx="4456301" cy="1782520"/>
          </a:xfrm>
          <a:prstGeom prst="rect">
            <a:avLst/>
          </a:prstGeom>
        </p:spPr>
      </p:pic>
      <p:pic>
        <p:nvPicPr>
          <p:cNvPr id="7" name="Movie_S3.avi">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10"/>
          <a:stretch>
            <a:fillRect/>
          </a:stretch>
        </p:blipFill>
        <p:spPr>
          <a:xfrm>
            <a:off x="4562458" y="5344126"/>
            <a:ext cx="4464496" cy="1785798"/>
          </a:xfrm>
          <a:prstGeom prst="rect">
            <a:avLst/>
          </a:prstGeom>
        </p:spPr>
      </p:pic>
      <p:grpSp>
        <p:nvGrpSpPr>
          <p:cNvPr id="13" name="组合 12"/>
          <p:cNvGrpSpPr/>
          <p:nvPr/>
        </p:nvGrpSpPr>
        <p:grpSpPr>
          <a:xfrm>
            <a:off x="2952403" y="5606184"/>
            <a:ext cx="1441969" cy="1427775"/>
            <a:chOff x="7416900" y="2376135"/>
            <a:chExt cx="1635336" cy="1830362"/>
          </a:xfrm>
        </p:grpSpPr>
        <p:pic>
          <p:nvPicPr>
            <p:cNvPr id="14" name="Picture 4"/>
            <p:cNvPicPr>
              <a:picLocks noChangeAspect="1" noChangeArrowheads="1"/>
            </p:cNvPicPr>
            <p:nvPr/>
          </p:nvPicPr>
          <p:blipFill rotWithShape="1">
            <a:blip r:embed="rId11">
              <a:extLst>
                <a:ext uri="{28A0092B-C50C-407E-A947-70E740481C1C}">
                  <a14:useLocalDpi xmlns:a14="http://schemas.microsoft.com/office/drawing/2010/main" val="0"/>
                </a:ext>
              </a:extLst>
            </a:blip>
            <a:srcRect r="7672" b="68420"/>
            <a:stretch/>
          </p:blipFill>
          <p:spPr bwMode="auto">
            <a:xfrm>
              <a:off x="7416900" y="2376135"/>
              <a:ext cx="1635336" cy="12903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矩形 14"/>
            <p:cNvSpPr/>
            <p:nvPr/>
          </p:nvSpPr>
          <p:spPr>
            <a:xfrm>
              <a:off x="7666819" y="3720531"/>
              <a:ext cx="1278394" cy="485966"/>
            </a:xfrm>
            <a:prstGeom prst="rect">
              <a:avLst/>
            </a:prstGeom>
          </p:spPr>
          <p:txBody>
            <a:bodyPr wrap="none">
              <a:spAutoFit/>
            </a:bodyPr>
            <a:lstStyle/>
            <a:p>
              <a:pPr algn="ctr">
                <a:lnSpc>
                  <a:spcPct val="77000"/>
                </a:lnSpc>
                <a:spcBef>
                  <a:spcPct val="0"/>
                </a:spcBef>
                <a:buClr>
                  <a:srgbClr val="000000"/>
                </a:buClr>
                <a:buSzPct val="45000"/>
              </a:pPr>
              <a:r>
                <a:rPr lang="en-GB" altLang="zh-CN" sz="2400" dirty="0" err="1">
                  <a:latin typeface="Gill Sans MT" panose="020B0502020104020203" pitchFamily="34" charset="0"/>
                </a:rPr>
                <a:t>Anemia</a:t>
              </a:r>
              <a:endParaRPr lang="en-GB" altLang="zh-CN" sz="2400" dirty="0">
                <a:latin typeface="Gill Sans MT" panose="020B0502020104020203" pitchFamily="34" charset="0"/>
              </a:endParaRPr>
            </a:p>
          </p:txBody>
        </p:sp>
      </p:grpSp>
      <p:grpSp>
        <p:nvGrpSpPr>
          <p:cNvPr id="16" name="组合 15"/>
          <p:cNvGrpSpPr/>
          <p:nvPr/>
        </p:nvGrpSpPr>
        <p:grpSpPr>
          <a:xfrm>
            <a:off x="1872283" y="3584339"/>
            <a:ext cx="1415864" cy="1479183"/>
            <a:chOff x="4784543" y="2006914"/>
            <a:chExt cx="1715962" cy="1858260"/>
          </a:xfrm>
        </p:grpSpPr>
        <p:pic>
          <p:nvPicPr>
            <p:cNvPr id="17" name="Picture 11" descr="sicklecell"/>
            <p:cNvPicPr>
              <a:picLocks noChangeAspect="1" noChangeArrowheads="1"/>
            </p:cNvPicPr>
            <p:nvPr/>
          </p:nvPicPr>
          <p:blipFill>
            <a:blip r:embed="rId12" cstate="print">
              <a:extLst>
                <a:ext uri="{28A0092B-C50C-407E-A947-70E740481C1C}">
                  <a14:useLocalDpi xmlns:a14="http://schemas.microsoft.com/office/drawing/2010/main" val="0"/>
                </a:ext>
              </a:extLst>
            </a:blip>
            <a:srcRect t="33803"/>
            <a:stretch>
              <a:fillRect/>
            </a:stretch>
          </p:blipFill>
          <p:spPr bwMode="auto">
            <a:xfrm>
              <a:off x="4784543" y="2006914"/>
              <a:ext cx="1715962" cy="13813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矩形 17"/>
            <p:cNvSpPr/>
            <p:nvPr/>
          </p:nvSpPr>
          <p:spPr>
            <a:xfrm>
              <a:off x="5007420" y="3486096"/>
              <a:ext cx="1391728" cy="379078"/>
            </a:xfrm>
            <a:prstGeom prst="rect">
              <a:avLst/>
            </a:prstGeom>
          </p:spPr>
          <p:txBody>
            <a:bodyPr wrap="none">
              <a:spAutoFit/>
            </a:bodyPr>
            <a:lstStyle/>
            <a:p>
              <a:pPr algn="ctr">
                <a:lnSpc>
                  <a:spcPct val="77000"/>
                </a:lnSpc>
                <a:spcBef>
                  <a:spcPct val="0"/>
                </a:spcBef>
                <a:buClr>
                  <a:srgbClr val="000000"/>
                </a:buClr>
                <a:buSzPct val="45000"/>
              </a:pPr>
              <a:r>
                <a:rPr lang="en-GB" altLang="zh-CN" sz="2400" dirty="0">
                  <a:latin typeface="Gill Sans MT" panose="020B0502020104020203" pitchFamily="34" charset="0"/>
                </a:rPr>
                <a:t>Sickle cell</a:t>
              </a:r>
            </a:p>
          </p:txBody>
        </p:sp>
      </p:grpSp>
      <p:sp>
        <p:nvSpPr>
          <p:cNvPr id="9" name="AutoShape 2" descr="data:image/jpeg;base64,/9j/4AAQSkZJRgABAQAAAQABAAD/2wCEAAkGBxITEhMSExMVFRUVEhUSFRUVFRAVFRUQFRUWFhUVFRUYHSggGBolGxUVITEhJSkrLi4uFx8zODMsNygtLisBCgoKDg0OGhAQGi0lHyAtLS0tKy0tLS0tLS0tLS0tLS0tLS0tLS0tLS0tLS0tLS0tLS0tLSstLS0tLS0tLS0tK//AABEIAKwBJAMBIgACEQEDEQH/xAAcAAACAgMBAQAAAAAAAAAAAAAEBQMGAQIHAAj/xAA6EAABAwIEBAQFAgUEAgMAAAABAAIDBBEFITFBBhJRYRMicYEykaGx8EJSByPB0fEUFWKiguEWM3L/xAAbAQADAQEBAQEAAAAAAAAAAAABAgMEAAUGB//EACgRAAICAQQCAgIBBQAAAAAAAAABAhEDBBIhMRNBIlEFFCMyM2Fxgf/aAAwDAQACEQMRAD8AqdFUkZFTYjES24S8JrQSX8pXio/QJ3XBV5KhwNjdWXA3n/Tkncp3DwYJvMAsYzg/+liDFXJH43Rn0mdPNsbKdWPzKipBcrFQcys0LvMliuC+odsIqAhHFH1QQMoRMqRGVqQs3WURiNwWhClcFojYDEZsU/YPFituEhTvApM7LhJ8Il4XpHMlN08xGDzIcVLWPBTSez2hwSZFZfRZEnTFrICjqamKgbJyrEuI2Ckj0pSbXAya1rMyUkxCtfO7lZoNShpKh8zuQe/opqqZsLOVuu6LZOK5s05I4R+53UpZXYq4nVAVlYXFBF908cd9k8mpjDiIRJUkqLxStoKZzjomEGEOOyptSMM9Q37FvOVux5TluDFaSYYQuon5mC01UQrBQ1weOR+YOSr7qchSU7yClcSkczYTWUBjlFvhJyXWeD4LxAHoqRhcQnAadRoumcO0vJGFfTx+R535TLUCh8d8N6uaFzGenLTYr6Yr6RsjSCuW8V8MtDiW2T5YbXaI6LU+VbX2c4jcp2lNP/j7uqmZgJ6rO5I9RYpfQvp0widYKUYI8aFQVNJI39J9koXFxXKBKibzLy08AnYryYjuGDYFvGLFMnxhoS+S5OQuoo9XI0kdL4IqrtAUX8Saa8YdbRA8GSeHm42T7iSrilhcy+dlstPE0eDGE8etU0uDhlWMyo4H2KOxenLXEd0rus8eUexm7HrhzNBQM0S2oqjKxRT2oEaFLgvIqaFDciYDNFhG0mHySHyNJ77JvDwnIdSAusaMGVsBNMG+JMZOE5Bo4LehwSSM3IuuTEzRaQLWv8yMwrFOTyu0QFeCHG4sl80yfsyJtMuNRGHC7TdJqlpSyhxR7TYG4V4walEred7dM0jgaY6l+xXSxiGLnPxOVWxCrLnHNPeJ6rPlGQCq5FyljHk1Zs21UjUNJKa4fhRdmdFvhdDdOJZg0co6Kp50p2Zijjj0FytX13RLZqpCOkXCWNHVhvqsOqClgeveMVwLDZXgoY6qMyLBfddQUy18JyWkb6rrbqtkbASdrrjnDZs4O6ZoziLiRx8t9Mk0MuxMGXSfsuNvhFpxri21w0ql4hxEXE3Kq9ViDnHVC85KlJylyzdixYsSqCHcuME7qJuJnqlQC2AS7TSpsdw4u4aFNKbG75PAKqjAiIyUjVFotPtF2hdTuF7BeVTZKV5dvZ368GMKaN8mZyCYNcyMbXQFVXhvlalUlQSULsdQjHvlj92KnZa/7i7qk0JR0LUB7v0b4nAJWcw13VTmZYq5REt9N0txfDOYc7PcKkHRk1EPZXY5LJnTVQOqVSMIOa1DyFZxsxeSuywvjB0ROD4IZXXdkwa90gpa51wOpA+a6NG4Mja0ZZC6nJV2Vw/yPgkj5IxysAAC0kmKAknzRFIb5KadmycdiBZ6xw3UH+8OG6JxCnSiaFPRm3thr62N+TglWIYKHeaMrSSFegqXMKKdE5QUuwjh7AHveLjddSZhgipnG2yqnC2OMa4BwXRK2RssDuX9q040pRf2eRqZTx5Y/VnB8ZN3uPdAwszTXHILPd6pfEM1GKNeWdsdQEMZ3KEllWZZcgApKfB6iTNrCB1d5R9UxOnLoWOKyE/i4Xd+qVg9Llbu4X6TN92kf1Q3Ip4Mn0V4qF706rOG6hou0NkH/A529Cq7MS0lrgQRqCCD8kVyI4yXaJDKpILkoMZp9g9HudFzOSGkL/CivuQqtVzlziU3xmov5RoElLVP2boRdUaBqkaxbNYp2MQci8IEbY1sIlNZbBT3F1EiaxExsWrWoiNiDY9EJavKWVua8lHBHOvmt42rDGIyngRbOSNIwmcTbBQNYFv4uyA6Qe1vMEsmqDGe3RNaMZJbjTbIoSaTQFPBFPmDyuSerwt7NrjqFC+Qh1wbZrp/AFGypYWyC61wi30fP6jMoN7jmOGwnxowR+sLoFa+xI6K2Sfw/h5w9uVjdVTiSAxyOB2NkmohJdmv8Tnx5HJRYpfPmmuFy+YKuySZ6phhtZZwus8WepmVofVsJuUqfDdWK3M0FK6uKxVWYooUy0l0ungtsnyinjBQDRXxdpuFb+GOJHNsxxyOSQT06FYwtdkmjJxdollwrIqZY+KaAOJkboc0ioMCe/zOPIzqdT6BWilqPDi/mZm2QOw7pLXYoXXzRnlS6E0/4+Unc+g2IQQjyNBP7jmb/wBFFLiRO/dJ3TF262jB/N1BybPXhhhBVFDMVSlE5QEQRbLkfn1SleAmOqI/9LeuhhqG8szc9pBYPb77+iCO/wBT3UbZt0yk0SyYITXIFT8JStl5Piac2vGhb/Q9k0xOj8BvLvZO+GsW5XtDswTY9L9u6g49b57jQ6LTuThZ4csLx59r69FCqNVDyoiUZrUNUbN6RE0KUFbCNe5UGyiR5bBeDVu2NAoiSMIhgUbI1K7IIDoHmdmvKJ781hAYmgYjWhQQhT3XDpGF5jblb8qlhYgdQyoGJDxJNmQrFA7kYXHoqPi9TzPce6pFXRDJKk2K3nNdc/hK3IlciaLkLuP8MaPkg5iNVuxL5I+Y17+DLs94C57x7Sh552a7qy47iHKCqLV4i4u6jok1ORS+Jb8PpJY35bKVUOsVpFOQU1x2gI/mNHlP07JA8rIkfQSmXTAMZ/Q/RPaqlDhcaLmEU5abhWnA+Iy3yuzb9k3XZnnH3EMmhLVG3NP+Vko5mEHsl8tGWm9lwqdiyRl1PDTNjHiPGf6Qdu6Ojp2/GdvukWMVhcdUsnRbDj3Pn0QYnXlzteyCaL6rzGElFRxqZtSNImIprFNBF1Ck5NFw1GkTeqJj6bKJosiYW6X/ADouQsuDWpiyzy1yHfZLJX23A+57JziAsM+nr9FXqmTpf75/ZF9gxyuIXSTkEHods/mPqrNxBGZaZkm4yPsqRBJ5u+Vtx0z7LoGFPa6kLTnc3F1XH7R52s9Nemc1nGazCUbjFJyuPRKhJZc0CE0MvBXhAUPBX2RbcQCSjQmjXwlsyNbf6xqjfWBAoifIIOpqFDPVIKSVMo2LKaiSulXlE2MnNeT0iPlH7Apo2KZ9E9vxNI9Rl81MyFQNyqjRjLouCDdeiYBqha/EA0EBFAb+iHH8Q8vKFT6h90ZXVFylxFyr417PO1WRVSDcEozJK1oGpX0LglJ4NO1vZc0/hzg7WuEkmS6u+Zpbkdlsxe2fN61ycoquCjcU1OZCrcLgU04vcQ4+qrlPIVjn/Uz6DB/bSQ9ZEC0tObT9D1VTxzCDG67cwcwrPSVHVEVDQWkEXafmPRKXaZzR915ktlYMTwgZuYbj6j1Cr8sJBsnVMg5NDbDsXfGcnEK00HEofYOAJ091zrmsm3CsRkqWN2bd59Go7a5EeVNpF4xupAbyjLK59VU5PMU5xWQkkpVEy5WaTtnr44bYpG0MaNhZZRwsRHMgVRusEiw6LDvndYuuCSR6+iY0UI5vz2QkERP5+dUzvyR3sLkDP1TxRmzS9L2KccnBcQOvz9eqrs7/AMH56IyuqCST9EonkQXLsd1CFE0BzHt757q90oPgMA9fXIZ/dUXD28zgPYep0zTHGsbcyYxtOUYbHl1Au76kj2VUjzpyUpcj2toucWIzVUxLDHMOiaUfFDt7H1TmOthnFiACfujZGWKS5iznzmkLAerhiOHRA+YW7pVJhUR0fZNQqytdiXxVgzJr/szf3hMsO4QdL8JuhSH/AGGkVXmJR1DhrnnTJWep4cFPm8IYVWwFghJ0PC582SQ0sbBynNYWAAV5JZo8aJ4cecAASCPpZGCoil08jv8Ar8lS/FK2jqCDkhTLOrtcD/E3SR/FodHDQ+hVfqqklOaTGcuR9nsIsQenbuoq3AQf5kBLozqD8TPXqO6MUiWXLJIrjrlOMHwvPndoEVDh7I83WupTUXyGQVHKkYVBzdsO/wByc3JpsEdRcTvbkSkL4zZBy3CVNl5wi1yi0YtX+K1I6Z9jZC0dZY8p0REzbHmC5/YuNpPaNoimVK+4sUkp5bhMqJ+aU0irH4nMPOw2KBoCKm4e3ld+4b+qsuMQczbICGAQsvuinRGeO2I6/AHt0s70TPg6gLPHeRY8oaPfMoV1a69wVY8GlLoX837h9k98GaMEsqFtYL3Q0bfTojqhl1GxmyzHukbeimDfzqpY4uyl8LNdRzkgblO2imiiPy2/qiGQ9vzqiyxrAHP6ZD2yTKJGeauEeiiAF3aan11sElxiuuTa9tvbopsUxIm+wG2/b3Vbq6i/Xui3fCBjjt+UuyOom+5QTnrEsl1JRU7nvDQL5qkY0Zs+ax1gVo2vqHDyxguF936NZ2ubBVl7ySS43JJJPUk3JV6xLCHGJkDSAAed+eslrAegF/c9kkl4de3a6ouDz5StiJhR9HVELEuHubqCFo2NK+R4zotlBWtlb4cmd9D0SHHMNdGTa9l6hksbq1iAVEOeoCCDNblZzgSOB1PzV14Ex8xyBrjkVV8UoyxxCgo5S1wI6ql+0S2qScWd1x+gE0fOM7hcyxGjdG45Lo/AmJiaIMdrZFY1w22QE2CpLHvW5GPFqv15vFP/AIceNQQvK3T8KM5j/MaPa/1WFn2HqLOyjz07mnMIZ6u9ZhORyvsOqrlfh9tkiddmy76FTZE0wzEXMIIPqNilcjLLWOQhPVkm64ZZcRg5x40Zy/Wzdh6j/j9lBAMlphleWEEZ9RsQUyq6dos9nwO/6u3alZ0auiOEXyQ1fBZE0xzU9dHdt0tlNvBUpXWKdUEnO1I63VG4BPZ1lWrRgnLbNDaNpaUyo3ZqMNBKIjhtoonoqqDXuBskePz2yTNl7pFxJqmROb4YshkuVduH23je3sHLn9NJ5leMCqOUB21rH0OqqlwebuqdmtQ3Oyja5HYpBq4aaj0t/wC0qkNjn/noszVM9/HNSimMInjdSCVg1++aTOqLfUn62/PRRPqu+9vou3HPGmO5MRsbAD2t8glVZXkm98/z89kvkqUDLN9gjywVCBLU1V90vkesyOWYqZztvfNVjFIyZczZpHGTkFaKKIUrA9w/muHkaRm0fvd9bD+yip4I6YB8gDpCOZkZztfRz/8Aj23QFRUOe4ucSXE3J/NE552TJbDTWnr9VLFiLhulIcshxXCIfNr2PycB6pdWUg1ackCXlEMqMrFcMiGMbK3cKvz5eyqgOeis/DDbEnsgUiCcW4dmSAqU5liuqY3EHx3VGjwt0kvKNNSegRsCXNFk/hzVOY4n9IFyVZ8Z4hc8kA8rOg39VWwWQsDGZADPuepSKvxEkkAqbytLajZj0EJT8k1yOp8YANrrCqTpF5T5Nu2H0dAjqBYX+Vj9vzVQ1+HczC5vuAgzUbdNM9vdNKOb5b9fcKnZjdrlFIr6O18rJPLHZdBx/DAW8zT+dFTaqK11ydM51JWgOklsbbdFZ8InBBY74XDzdj1HcKqvbZMcLnzAKZkboceCWPLDqDb+xRtS3+X7KcxeI1sm48p9P0/1HyQeNS2ZZTfZqi7jZTK45n1UmEHzIWrfmj8Ej3WhKonl5XeSh4ycgpnT1Isg6PDJJDcCw6lPIcMhYPM+57LPR6lpKhRVV4aRmluNv528wT2sw+ldrzZdCoZMNgc3kbIRlvmiic4v6KIH2Kt/DlVccqR4rw9NHdwHO39zc/mENhNYWOCv2rPMyJp8nQYqkN/lyZNPwu/bfY9kPX0JGYzvncaEbfdYieJWd7KCKqlhyHmb+x2Y9twklFMvh1Lx8ehfPER9fn3QUoOXv91YnV1O+/O1zCelnN/utGU9O88rZW+hbLr109FPYbVq4tdlXe0rUUxOxVinZTRkhzyeoax2vYutkhzjMQP8qAeshJ/6g9+qdQZDJqo/YNQ4I5zS4iwGpdYNHcnp7qeStihFofO/eVwyH/4aR9T8kFiGIySfG4noMg0ejRkEvJTqJjnmcuid7y4kkkkm5JzJPcrKia6y2a8LmIiUNXnFRunUL5kB0Sl6xzocyLaIkoDpB9GLlW6gbyR33ckeD0mXM7IDMpvFiMbzYHIZBArFDKaS7LICRohaQPidmf7JhEA1pkOYGnqqli1eXOOaSbrg16XHulufSIa+tJJzSt71h71HdBRNeTIbXXlNHBcLyYzbyzvudRY5DIgjm9emRRFPNmLe+oPfXVCubf011BFhta/QL0T7nb556bpTixUcoI5XZg3+arPEGHlrjYZZkdgE1hdoW6W06HU+97orFY/EjzGYyP8AlHtC1tl/s53KxawmxBvumNZSkbdvf0QTGXyO3oEyJTRceHpeZrm3uS029Rnkq7jlXe6a8Nv5ZG9975eyFxfDY3ueGmxDnD5EhdVsTybYtFPPmd7q9cI4MHDmd8I+pSfB+HJDJa1wujf6PwYgy22arLox4ucn+RbXVNshkBlZIamc3Teqjv6pfNQOJyF8lnds9qEoxVIVSVRUIrD1spKmncLgghLpAgkM5WNafFnD4evzHdYqqWGozFo5Oo+EnuEmLisxz20TxtGXNCMhpRzSU7uWQWGx2I6gqwiRsjb7qu02J8w5JRzs76j0Kkex0XnYeaM6HcdnKidnnSjsYwnpEKGlpB6LaPFLhRyTXRoG5BddTiVvO3XcJDLGWq1cPU5ce1ljGMNjLiAbO6JiFbnwU95URcmVXhb27ZdkslhcNlwyNXuXhIoy0rHIUB0bGRa8y2bTk7JhR4S52y7gqgCKMkqw4ThX6nZDupW08MA5nm56JXiOOPk8rfK3oEnZRIb45VDwiyLTchVmhc8Pa1t7kgD1KfYZFePNGcPYUPGMpGUYJ/8ALZCx0uRjjNX4cTYtw0X7ndU6aW5TPH6zmefVJXFTXLs9NfCKijDiiqOmLiEPC25Vs4bw7mIKYzTkT0OCEsGS8ra54bZrdAF5NSM3kl6RRWSuN9ja/wAhY+vXJbBwJtc3B9cjkRbVL45Tce/1BujqZ1/NuD89RmpG6g+medAdQDbPP8uExJ8vv+FLKZ+RPbTb4Spal55Cei6wuIpxGEEnO51P+NUsMJ1t/lM5Bd1vUqIN0OtyBn3/AMJ0Z8gz4ep7yN2semg1Jv8ANVOfECZZHjR0j3D0LiR91dms8Omme3IiN4Ha5Lb+u6oEjAqRMWZ80Wrh3iDkcCc1d6usEwDx0XIKd1leOFahxjIJ0TN8EsK/ksauGeyJjlYNcylkkhzWsMpKmbHyxrJFA/VuqRYvwtkXx5jW26PDyjKKZwNr7LqTCnKPTOa1VKW6hBPC6pxFhsToy/lztfJc5roQDkuqgrJuVi9snyTagrizcOaciNiEllWIZDdPXszZJFkqaH9cebDtu09EVhuHveQLJjw5RtDOYkm+xPl+SPkq3RmzABlsEHKhIaZzVlr4awLkbcjZUPjyItlJGSObjtRmOc5dz/dRmtMv/wBjWv11F9EZzUlSQcGknjm5SldlRpsblZkfMO6OZisL/iZYpzV8OU7mOeGlhA/SSB8jdVAxgOI6FJZZ44tjsspzmoy2nCAAWrRmhuYfDEaRTxj4W3RctUQ3LJLaRuazXvOi6yigkKMRl5je90JC25W9Qc0RhLAXi6ddEpDpruRgCf0z/DpObd9z7KuV/wAQGysfEA5YYmjTwx9kkui2FXJIpdVJdxPdDlSOWm6VGqbDsMguQF0jB6cRsAtmdVT+HIwS3LdXmDf0TxMeV8AlXMA45heSyuk85yC8hY6XB//Z"/>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grpSp>
        <p:nvGrpSpPr>
          <p:cNvPr id="10" name="组合 9"/>
          <p:cNvGrpSpPr/>
          <p:nvPr/>
        </p:nvGrpSpPr>
        <p:grpSpPr>
          <a:xfrm>
            <a:off x="593863" y="1707660"/>
            <a:ext cx="1764251" cy="1251831"/>
            <a:chOff x="235699" y="1473430"/>
            <a:chExt cx="1885732" cy="1440184"/>
          </a:xfrm>
        </p:grpSpPr>
        <p:sp>
          <p:nvSpPr>
            <p:cNvPr id="4" name="矩形 3"/>
            <p:cNvSpPr/>
            <p:nvPr/>
          </p:nvSpPr>
          <p:spPr>
            <a:xfrm>
              <a:off x="323759" y="2536908"/>
              <a:ext cx="1797672" cy="376706"/>
            </a:xfrm>
            <a:prstGeom prst="rect">
              <a:avLst/>
            </a:prstGeom>
          </p:spPr>
          <p:txBody>
            <a:bodyPr wrap="none">
              <a:spAutoFit/>
            </a:bodyPr>
            <a:lstStyle/>
            <a:p>
              <a:pPr algn="ctr">
                <a:lnSpc>
                  <a:spcPct val="77000"/>
                </a:lnSpc>
                <a:spcBef>
                  <a:spcPct val="0"/>
                </a:spcBef>
                <a:buClr>
                  <a:srgbClr val="000000"/>
                </a:buClr>
                <a:buSzPct val="45000"/>
              </a:pPr>
              <a:r>
                <a:rPr lang="en-GB" altLang="zh-CN" sz="2400" dirty="0">
                  <a:latin typeface="Gill Sans MT" panose="020B0502020104020203" pitchFamily="34" charset="0"/>
                </a:rPr>
                <a:t>Healthy RBC</a:t>
              </a:r>
            </a:p>
          </p:txBody>
        </p:sp>
        <p:pic>
          <p:nvPicPr>
            <p:cNvPr id="1027" name="Picture 3"/>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35699" y="1473430"/>
              <a:ext cx="1820833" cy="10725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pic>
        <p:nvPicPr>
          <p:cNvPr id="22" name="Movie_S5">
            <a:hlinkClick r:id="" action="ppaction://media"/>
            <a:extLst>
              <a:ext uri="{FF2B5EF4-FFF2-40B4-BE49-F238E27FC236}">
                <a16:creationId xmlns:a16="http://schemas.microsoft.com/office/drawing/2014/main" id="{76645A3E-4930-4705-AC25-2AA033E08EC0}"/>
              </a:ext>
            </a:extLst>
          </p:cNvPr>
          <p:cNvPicPr>
            <a:picLocks noChangeAspect="1"/>
          </p:cNvPicPr>
          <p:nvPr>
            <a:videoFile r:link="rId6"/>
            <p:extLst>
              <p:ext uri="{DAA4B4D4-6D71-4841-9C94-3DE7FCFB9230}">
                <p14:media xmlns:p14="http://schemas.microsoft.com/office/powerpoint/2010/main" r:embed="rId5"/>
              </p:ext>
            </p:extLst>
          </p:nvPr>
        </p:nvPicPr>
        <p:blipFill>
          <a:blip r:embed="rId14"/>
          <a:stretch>
            <a:fillRect/>
          </a:stretch>
        </p:blipFill>
        <p:spPr>
          <a:xfrm>
            <a:off x="3456459" y="3342805"/>
            <a:ext cx="4464496" cy="1785798"/>
          </a:xfrm>
          <a:prstGeom prst="rect">
            <a:avLst/>
          </a:prstGeom>
        </p:spPr>
      </p:pic>
      <p:sp>
        <p:nvSpPr>
          <p:cNvPr id="8" name="灯片编号占位符 7">
            <a:extLst>
              <a:ext uri="{FF2B5EF4-FFF2-40B4-BE49-F238E27FC236}">
                <a16:creationId xmlns:a16="http://schemas.microsoft.com/office/drawing/2014/main" id="{237015A6-EFD3-4C54-8E85-A694FF9A3B88}"/>
              </a:ext>
            </a:extLst>
          </p:cNvPr>
          <p:cNvSpPr>
            <a:spLocks noGrp="1"/>
          </p:cNvSpPr>
          <p:nvPr>
            <p:ph type="sldNum" sz="quarter" idx="12"/>
          </p:nvPr>
        </p:nvSpPr>
        <p:spPr/>
        <p:txBody>
          <a:bodyPr/>
          <a:lstStyle/>
          <a:p>
            <a:fld id="{0C913308-F349-4B6D-A68A-DD1791B4A57B}" type="slidenum">
              <a:rPr lang="zh-CN" altLang="en-US" sz="2000" b="1" smtClean="0">
                <a:latin typeface="Gill Sans MT" panose="020B0502020104020203" pitchFamily="34" charset="0"/>
              </a:rPr>
              <a:t>5</a:t>
            </a:fld>
            <a:endParaRPr lang="zh-CN" altLang="en-US" sz="2000" b="1" dirty="0">
              <a:latin typeface="Gill Sans MT" panose="020B0502020104020203" pitchFamily="34" charset="0"/>
            </a:endParaRPr>
          </a:p>
        </p:txBody>
      </p:sp>
      <p:sp>
        <p:nvSpPr>
          <p:cNvPr id="24" name="矩形 23">
            <a:extLst>
              <a:ext uri="{FF2B5EF4-FFF2-40B4-BE49-F238E27FC236}">
                <a16:creationId xmlns:a16="http://schemas.microsoft.com/office/drawing/2014/main" id="{C870493E-D25D-4D9E-BEE7-26028F410AFD}"/>
              </a:ext>
            </a:extLst>
          </p:cNvPr>
          <p:cNvSpPr/>
          <p:nvPr/>
        </p:nvSpPr>
        <p:spPr>
          <a:xfrm>
            <a:off x="291175" y="6030005"/>
            <a:ext cx="2493142" cy="707886"/>
          </a:xfrm>
          <a:prstGeom prst="rect">
            <a:avLst/>
          </a:prstGeom>
        </p:spPr>
        <p:txBody>
          <a:bodyPr wrap="square">
            <a:spAutoFit/>
          </a:bodyPr>
          <a:lstStyle/>
          <a:p>
            <a:r>
              <a:rPr lang="en-US" altLang="zh-CN" dirty="0">
                <a:solidFill>
                  <a:schemeClr val="tx2"/>
                </a:solidFill>
                <a:latin typeface="Gill Sans MT" panose="020B0502020104020203" pitchFamily="34" charset="0"/>
              </a:rPr>
              <a:t>P. </a:t>
            </a:r>
            <a:r>
              <a:rPr lang="en-US" altLang="zh-CN" dirty="0" err="1">
                <a:solidFill>
                  <a:schemeClr val="tx2"/>
                </a:solidFill>
                <a:latin typeface="Gill Sans MT" panose="020B0502020104020203" pitchFamily="34" charset="0"/>
              </a:rPr>
              <a:t>Gambhire</a:t>
            </a:r>
            <a:r>
              <a:rPr lang="en-US" altLang="zh-CN" dirty="0">
                <a:solidFill>
                  <a:schemeClr val="tx2"/>
                </a:solidFill>
                <a:latin typeface="Gill Sans MT" panose="020B0502020104020203" pitchFamily="34" charset="0"/>
              </a:rPr>
              <a:t>, A. </a:t>
            </a:r>
            <a:r>
              <a:rPr lang="en-US" altLang="zh-CN" dirty="0" err="1">
                <a:solidFill>
                  <a:schemeClr val="tx2"/>
                </a:solidFill>
                <a:latin typeface="Gill Sans MT" panose="020B0502020104020203" pitchFamily="34" charset="0"/>
              </a:rPr>
              <a:t>Viallat</a:t>
            </a:r>
            <a:r>
              <a:rPr lang="en-US" altLang="zh-CN" dirty="0">
                <a:solidFill>
                  <a:schemeClr val="tx2"/>
                </a:solidFill>
                <a:latin typeface="Gill Sans MT" panose="020B0502020104020203" pitchFamily="34" charset="0"/>
              </a:rPr>
              <a:t> </a:t>
            </a:r>
            <a:r>
              <a:rPr lang="en-US" altLang="zh-CN" i="1" dirty="0">
                <a:solidFill>
                  <a:schemeClr val="tx2"/>
                </a:solidFill>
                <a:latin typeface="Gill Sans MT" panose="020B0502020104020203" pitchFamily="34" charset="0"/>
              </a:rPr>
              <a:t>et al</a:t>
            </a:r>
            <a:r>
              <a:rPr lang="en-US" altLang="zh-CN" dirty="0">
                <a:solidFill>
                  <a:schemeClr val="tx2"/>
                </a:solidFill>
                <a:latin typeface="Gill Sans MT" panose="020B0502020104020203" pitchFamily="34" charset="0"/>
              </a:rPr>
              <a:t>., </a:t>
            </a:r>
            <a:r>
              <a:rPr lang="en-US" altLang="zh-CN" i="1" dirty="0">
                <a:solidFill>
                  <a:schemeClr val="tx2"/>
                </a:solidFill>
                <a:latin typeface="Gill Sans MT" panose="020B0502020104020203" pitchFamily="34" charset="0"/>
              </a:rPr>
              <a:t>Small</a:t>
            </a:r>
            <a:r>
              <a:rPr lang="en-US" altLang="zh-CN" dirty="0">
                <a:solidFill>
                  <a:schemeClr val="tx2"/>
                </a:solidFill>
                <a:latin typeface="Gill Sans MT" panose="020B0502020104020203" pitchFamily="34" charset="0"/>
              </a:rPr>
              <a:t>, 2017</a:t>
            </a:r>
            <a:endParaRPr lang="zh-CN" altLang="en-US" dirty="0">
              <a:solidFill>
                <a:schemeClr val="tx2"/>
              </a:solidFill>
              <a:latin typeface="Gill Sans MT" panose="020B0502020104020203" pitchFamily="34" charset="0"/>
            </a:endParaRPr>
          </a:p>
        </p:txBody>
      </p:sp>
    </p:spTree>
    <p:extLst>
      <p:ext uri="{BB962C8B-B14F-4D97-AF65-F5344CB8AC3E}">
        <p14:creationId xmlns:p14="http://schemas.microsoft.com/office/powerpoint/2010/main" val="367521245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7"/>
                                        </p:tgtEl>
                                      </p:cBhvr>
                                    </p:cmd>
                                  </p:childTnLst>
                                </p:cTn>
                              </p:par>
                            </p:childTnLst>
                          </p:cTn>
                        </p:par>
                      </p:childTnLst>
                    </p:cTn>
                  </p:par>
                </p:childTnLst>
              </p:cTn>
              <p:nextCondLst>
                <p:cond evt="onClick" delay="0">
                  <p:tgtEl>
                    <p:spTgt spid="7"/>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video>
              <p:cMediaNode vol="80000">
                <p:cTn id="13" fill="hold" display="0">
                  <p:stCondLst>
                    <p:cond delay="indefinite"/>
                  </p:stCondLst>
                </p:cTn>
                <p:tgtEl>
                  <p:spTgt spid="5"/>
                </p:tgtEl>
              </p:cMediaNode>
            </p:video>
            <p:seq concurrent="1" nextAc="seek">
              <p:cTn id="14" restart="whenNotActive" fill="hold" evtFilter="cancelBubble" nodeType="interactiveSeq">
                <p:stCondLst>
                  <p:cond evt="onClick" delay="0">
                    <p:tgtEl>
                      <p:spTgt spid="22"/>
                    </p:tgtEl>
                  </p:cond>
                </p:stCondLst>
                <p:endSync evt="end" delay="0">
                  <p:rtn val="all"/>
                </p:endSync>
                <p:childTnLst>
                  <p:par>
                    <p:cTn id="15" fill="hold">
                      <p:stCondLst>
                        <p:cond delay="0"/>
                      </p:stCondLst>
                      <p:childTnLst>
                        <p:par>
                          <p:cTn id="16" fill="hold">
                            <p:stCondLst>
                              <p:cond delay="0"/>
                            </p:stCondLst>
                            <p:childTnLst>
                              <p:par>
                                <p:cTn id="17" presetID="2" presetClass="mediacall" presetSubtype="0" fill="hold" nodeType="clickEffect">
                                  <p:stCondLst>
                                    <p:cond delay="0"/>
                                  </p:stCondLst>
                                  <p:childTnLst>
                                    <p:cmd type="call" cmd="togglePause">
                                      <p:cBhvr>
                                        <p:cTn id="18" dur="1" fill="hold"/>
                                        <p:tgtEl>
                                          <p:spTgt spid="22"/>
                                        </p:tgtEl>
                                      </p:cBhvr>
                                    </p:cmd>
                                  </p:childTnLst>
                                </p:cTn>
                              </p:par>
                            </p:childTnLst>
                          </p:cTn>
                        </p:par>
                      </p:childTnLst>
                    </p:cTn>
                  </p:par>
                </p:childTnLst>
              </p:cTn>
              <p:nextCondLst>
                <p:cond evt="onClick" delay="0">
                  <p:tgtEl>
                    <p:spTgt spid="22"/>
                  </p:tgtEl>
                </p:cond>
              </p:nextCondLst>
            </p:seq>
            <p:video>
              <p:cMediaNode vol="80000">
                <p:cTn id="19" fill="hold" display="0">
                  <p:stCondLst>
                    <p:cond delay="indefinite"/>
                  </p:stCondLst>
                </p:cTn>
                <p:tgtEl>
                  <p:spTgt spid="22"/>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550" name="Picture 1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9068" y="996782"/>
            <a:ext cx="4279210" cy="1899049"/>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pic>
      <p:grpSp>
        <p:nvGrpSpPr>
          <p:cNvPr id="718857" name="Group 9"/>
          <p:cNvGrpSpPr>
            <a:grpSpLocks/>
          </p:cNvGrpSpPr>
          <p:nvPr/>
        </p:nvGrpSpPr>
        <p:grpSpPr bwMode="auto">
          <a:xfrm>
            <a:off x="4127441" y="983600"/>
            <a:ext cx="7011872" cy="2802526"/>
            <a:chOff x="2215" y="653"/>
            <a:chExt cx="4416" cy="1765"/>
          </a:xfrm>
        </p:grpSpPr>
        <p:grpSp>
          <p:nvGrpSpPr>
            <p:cNvPr id="18540" name="Group 10"/>
            <p:cNvGrpSpPr>
              <a:grpSpLocks/>
            </p:cNvGrpSpPr>
            <p:nvPr/>
          </p:nvGrpSpPr>
          <p:grpSpPr bwMode="auto">
            <a:xfrm>
              <a:off x="3223" y="653"/>
              <a:ext cx="3408" cy="1765"/>
              <a:chOff x="3319" y="701"/>
              <a:chExt cx="3408" cy="1765"/>
            </a:xfrm>
          </p:grpSpPr>
          <p:pic>
            <p:nvPicPr>
              <p:cNvPr id="18542" name="Picture 1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67" y="701"/>
                <a:ext cx="2411" cy="1512"/>
              </a:xfrm>
              <a:prstGeom prst="rect">
                <a:avLst/>
              </a:prstGeom>
              <a:noFill/>
              <a:ln>
                <a:noFill/>
              </a:ln>
              <a:effectLst/>
              <a:extLst>
                <a:ext uri="{909E8E84-426E-40dd-AFC4-6F175D3DCCD1}">
                  <a14:hiddenFill xmlns="" xmlns:a14="http://schemas.microsoft.com/office/drawing/2010/main">
                    <a:blipFill dpi="0" rotWithShape="0">
                      <a:blip/>
                      <a:srcRect/>
                      <a:stretch>
                        <a:fillRect/>
                      </a:stretch>
                    </a:blipFill>
                  </a14:hiddenFill>
                </a:ex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pic>
          <p:sp>
            <p:nvSpPr>
              <p:cNvPr id="18543" name="Text Box 12"/>
              <p:cNvSpPr txBox="1">
                <a:spLocks noChangeArrowheads="1"/>
              </p:cNvSpPr>
              <p:nvPr/>
            </p:nvSpPr>
            <p:spPr bwMode="auto">
              <a:xfrm>
                <a:off x="3319" y="2232"/>
                <a:ext cx="3408" cy="234"/>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89944" tIns="46772" rIns="89944" bIns="46772">
                <a:spAutoFit/>
              </a:bodyPr>
              <a:lstStyle>
                <a:lvl1pPr>
                  <a:spcBef>
                    <a:spcPct val="20000"/>
                  </a:spcBef>
                  <a:buClr>
                    <a:schemeClr val="hlink"/>
                  </a:buClr>
                  <a:buSzPct val="70000"/>
                  <a:buFont typeface="Wingdings" panose="05000000000000000000" pitchFamily="2" charset="2"/>
                  <a:buChar char="n"/>
                  <a:tabLst>
                    <a:tab pos="0" algn="l"/>
                    <a:tab pos="457200" algn="l"/>
                    <a:tab pos="912813" algn="l"/>
                    <a:tab pos="1371600" algn="l"/>
                    <a:tab pos="1828800" algn="l"/>
                    <a:tab pos="2286000" algn="l"/>
                    <a:tab pos="2741613" algn="l"/>
                    <a:tab pos="3200400" algn="l"/>
                    <a:tab pos="3657600" algn="l"/>
                    <a:tab pos="4114800" algn="l"/>
                    <a:tab pos="4570413" algn="l"/>
                    <a:tab pos="5029200" algn="l"/>
                    <a:tab pos="5486400" algn="l"/>
                    <a:tab pos="5937250" algn="l"/>
                    <a:tab pos="6399213" algn="l"/>
                    <a:tab pos="6858000" algn="l"/>
                    <a:tab pos="7315200" algn="l"/>
                    <a:tab pos="7766050" algn="l"/>
                    <a:tab pos="8226425" algn="l"/>
                    <a:tab pos="8686800" algn="l"/>
                    <a:tab pos="9144000" algn="l"/>
                  </a:tabLst>
                  <a:defRPr sz="3500">
                    <a:solidFill>
                      <a:schemeClr val="tx1"/>
                    </a:solidFill>
                    <a:latin typeface="Garamond" panose="02020404030301010803" pitchFamily="18" charset="0"/>
                    <a:ea typeface="宋体" panose="02010600030101010101" pitchFamily="2" charset="-122"/>
                  </a:defRPr>
                </a:lvl1pPr>
                <a:lvl2pPr marL="819150" indent="-315913">
                  <a:spcBef>
                    <a:spcPct val="20000"/>
                  </a:spcBef>
                  <a:buClr>
                    <a:schemeClr val="accent2"/>
                  </a:buClr>
                  <a:buSzPct val="70000"/>
                  <a:buFont typeface="Wingdings" panose="05000000000000000000" pitchFamily="2" charset="2"/>
                  <a:buChar char="n"/>
                  <a:tabLst>
                    <a:tab pos="0" algn="l"/>
                    <a:tab pos="457200" algn="l"/>
                    <a:tab pos="912813" algn="l"/>
                    <a:tab pos="1371600" algn="l"/>
                    <a:tab pos="1828800" algn="l"/>
                    <a:tab pos="2286000" algn="l"/>
                    <a:tab pos="2741613" algn="l"/>
                    <a:tab pos="3200400" algn="l"/>
                    <a:tab pos="3657600" algn="l"/>
                    <a:tab pos="4114800" algn="l"/>
                    <a:tab pos="4570413" algn="l"/>
                    <a:tab pos="5029200" algn="l"/>
                    <a:tab pos="5486400" algn="l"/>
                    <a:tab pos="5937250" algn="l"/>
                    <a:tab pos="6399213" algn="l"/>
                    <a:tab pos="6858000" algn="l"/>
                    <a:tab pos="7315200" algn="l"/>
                    <a:tab pos="7766050" algn="l"/>
                    <a:tab pos="8226425" algn="l"/>
                    <a:tab pos="8686800" algn="l"/>
                    <a:tab pos="9144000" algn="l"/>
                  </a:tabLst>
                  <a:defRPr sz="3100">
                    <a:solidFill>
                      <a:schemeClr val="tx1"/>
                    </a:solidFill>
                    <a:latin typeface="Garamond" panose="02020404030301010803" pitchFamily="18" charset="0"/>
                    <a:ea typeface="宋体" panose="02010600030101010101" pitchFamily="2" charset="-122"/>
                  </a:defRPr>
                </a:lvl2pPr>
                <a:lvl3pPr marL="1260475" indent="-252413">
                  <a:spcBef>
                    <a:spcPct val="20000"/>
                  </a:spcBef>
                  <a:buClr>
                    <a:schemeClr val="tx2"/>
                  </a:buClr>
                  <a:buSzPct val="70000"/>
                  <a:buFont typeface="Wingdings" panose="05000000000000000000" pitchFamily="2" charset="2"/>
                  <a:buChar char="n"/>
                  <a:tabLst>
                    <a:tab pos="0" algn="l"/>
                    <a:tab pos="457200" algn="l"/>
                    <a:tab pos="912813" algn="l"/>
                    <a:tab pos="1371600" algn="l"/>
                    <a:tab pos="1828800" algn="l"/>
                    <a:tab pos="2286000" algn="l"/>
                    <a:tab pos="2741613" algn="l"/>
                    <a:tab pos="3200400" algn="l"/>
                    <a:tab pos="3657600" algn="l"/>
                    <a:tab pos="4114800" algn="l"/>
                    <a:tab pos="4570413" algn="l"/>
                    <a:tab pos="5029200" algn="l"/>
                    <a:tab pos="5486400" algn="l"/>
                    <a:tab pos="5937250" algn="l"/>
                    <a:tab pos="6399213" algn="l"/>
                    <a:tab pos="6858000" algn="l"/>
                    <a:tab pos="7315200" algn="l"/>
                    <a:tab pos="7766050" algn="l"/>
                    <a:tab pos="8226425" algn="l"/>
                    <a:tab pos="8686800" algn="l"/>
                    <a:tab pos="9144000" algn="l"/>
                  </a:tabLst>
                  <a:defRPr sz="2600">
                    <a:solidFill>
                      <a:schemeClr val="tx1"/>
                    </a:solidFill>
                    <a:latin typeface="Garamond" panose="02020404030301010803" pitchFamily="18" charset="0"/>
                    <a:ea typeface="宋体" panose="02010600030101010101" pitchFamily="2" charset="-122"/>
                  </a:defRPr>
                </a:lvl3pPr>
                <a:lvl4pPr marL="1763713" indent="-252413">
                  <a:spcBef>
                    <a:spcPct val="20000"/>
                  </a:spcBef>
                  <a:buClr>
                    <a:schemeClr val="accent2"/>
                  </a:buClr>
                  <a:buSzPct val="70000"/>
                  <a:buFont typeface="Wingdings" panose="05000000000000000000" pitchFamily="2" charset="2"/>
                  <a:buChar char="n"/>
                  <a:tabLst>
                    <a:tab pos="0" algn="l"/>
                    <a:tab pos="457200" algn="l"/>
                    <a:tab pos="912813" algn="l"/>
                    <a:tab pos="1371600" algn="l"/>
                    <a:tab pos="1828800" algn="l"/>
                    <a:tab pos="2286000" algn="l"/>
                    <a:tab pos="2741613" algn="l"/>
                    <a:tab pos="3200400" algn="l"/>
                    <a:tab pos="3657600" algn="l"/>
                    <a:tab pos="4114800" algn="l"/>
                    <a:tab pos="4570413" algn="l"/>
                    <a:tab pos="5029200" algn="l"/>
                    <a:tab pos="5486400" algn="l"/>
                    <a:tab pos="5937250" algn="l"/>
                    <a:tab pos="6399213" algn="l"/>
                    <a:tab pos="6858000" algn="l"/>
                    <a:tab pos="7315200" algn="l"/>
                    <a:tab pos="7766050" algn="l"/>
                    <a:tab pos="8226425" algn="l"/>
                    <a:tab pos="8686800" algn="l"/>
                    <a:tab pos="9144000" algn="l"/>
                  </a:tabLst>
                  <a:defRPr sz="2200">
                    <a:solidFill>
                      <a:schemeClr val="tx1"/>
                    </a:solidFill>
                    <a:latin typeface="Garamond" panose="02020404030301010803" pitchFamily="18" charset="0"/>
                    <a:ea typeface="宋体" panose="02010600030101010101" pitchFamily="2" charset="-122"/>
                  </a:defRPr>
                </a:lvl4pPr>
                <a:lvl5pPr marL="2268538" indent="-252413">
                  <a:spcBef>
                    <a:spcPct val="20000"/>
                  </a:spcBef>
                  <a:buClr>
                    <a:schemeClr val="hlink"/>
                  </a:buClr>
                  <a:buSzPct val="70000"/>
                  <a:buFont typeface="Wingdings" panose="05000000000000000000" pitchFamily="2" charset="2"/>
                  <a:buChar char="n"/>
                  <a:tabLst>
                    <a:tab pos="0" algn="l"/>
                    <a:tab pos="457200" algn="l"/>
                    <a:tab pos="912813" algn="l"/>
                    <a:tab pos="1371600" algn="l"/>
                    <a:tab pos="1828800" algn="l"/>
                    <a:tab pos="2286000" algn="l"/>
                    <a:tab pos="2741613" algn="l"/>
                    <a:tab pos="3200400" algn="l"/>
                    <a:tab pos="3657600" algn="l"/>
                    <a:tab pos="4114800" algn="l"/>
                    <a:tab pos="4570413" algn="l"/>
                    <a:tab pos="5029200" algn="l"/>
                    <a:tab pos="5486400" algn="l"/>
                    <a:tab pos="5937250" algn="l"/>
                    <a:tab pos="6399213" algn="l"/>
                    <a:tab pos="6858000" algn="l"/>
                    <a:tab pos="7315200" algn="l"/>
                    <a:tab pos="7766050" algn="l"/>
                    <a:tab pos="8226425" algn="l"/>
                    <a:tab pos="8686800" algn="l"/>
                    <a:tab pos="9144000" algn="l"/>
                  </a:tabLst>
                  <a:defRPr sz="2200">
                    <a:solidFill>
                      <a:schemeClr val="tx1"/>
                    </a:solidFill>
                    <a:latin typeface="Garamond" panose="02020404030301010803" pitchFamily="18" charset="0"/>
                    <a:ea typeface="宋体" panose="02010600030101010101" pitchFamily="2" charset="-122"/>
                  </a:defRPr>
                </a:lvl5pPr>
                <a:lvl6pPr marL="2725738" indent="-252413" defTabSz="457200" eaLnBrk="0" fontAlgn="base" hangingPunct="0">
                  <a:spcBef>
                    <a:spcPct val="20000"/>
                  </a:spcBef>
                  <a:spcAft>
                    <a:spcPct val="0"/>
                  </a:spcAft>
                  <a:buClr>
                    <a:schemeClr val="hlink"/>
                  </a:buClr>
                  <a:buSzPct val="70000"/>
                  <a:buFont typeface="Wingdings" panose="05000000000000000000" pitchFamily="2" charset="2"/>
                  <a:buChar char="n"/>
                  <a:tabLst>
                    <a:tab pos="0" algn="l"/>
                    <a:tab pos="457200" algn="l"/>
                    <a:tab pos="912813" algn="l"/>
                    <a:tab pos="1371600" algn="l"/>
                    <a:tab pos="1828800" algn="l"/>
                    <a:tab pos="2286000" algn="l"/>
                    <a:tab pos="2741613" algn="l"/>
                    <a:tab pos="3200400" algn="l"/>
                    <a:tab pos="3657600" algn="l"/>
                    <a:tab pos="4114800" algn="l"/>
                    <a:tab pos="4570413" algn="l"/>
                    <a:tab pos="5029200" algn="l"/>
                    <a:tab pos="5486400" algn="l"/>
                    <a:tab pos="5937250" algn="l"/>
                    <a:tab pos="6399213" algn="l"/>
                    <a:tab pos="6858000" algn="l"/>
                    <a:tab pos="7315200" algn="l"/>
                    <a:tab pos="7766050" algn="l"/>
                    <a:tab pos="8226425" algn="l"/>
                    <a:tab pos="8686800" algn="l"/>
                    <a:tab pos="9144000" algn="l"/>
                  </a:tabLst>
                  <a:defRPr sz="2200">
                    <a:solidFill>
                      <a:schemeClr val="tx1"/>
                    </a:solidFill>
                    <a:latin typeface="Garamond" panose="02020404030301010803" pitchFamily="18" charset="0"/>
                    <a:ea typeface="宋体" panose="02010600030101010101" pitchFamily="2" charset="-122"/>
                  </a:defRPr>
                </a:lvl6pPr>
                <a:lvl7pPr marL="3182938" indent="-252413" defTabSz="457200" eaLnBrk="0" fontAlgn="base" hangingPunct="0">
                  <a:spcBef>
                    <a:spcPct val="20000"/>
                  </a:spcBef>
                  <a:spcAft>
                    <a:spcPct val="0"/>
                  </a:spcAft>
                  <a:buClr>
                    <a:schemeClr val="hlink"/>
                  </a:buClr>
                  <a:buSzPct val="70000"/>
                  <a:buFont typeface="Wingdings" panose="05000000000000000000" pitchFamily="2" charset="2"/>
                  <a:buChar char="n"/>
                  <a:tabLst>
                    <a:tab pos="0" algn="l"/>
                    <a:tab pos="457200" algn="l"/>
                    <a:tab pos="912813" algn="l"/>
                    <a:tab pos="1371600" algn="l"/>
                    <a:tab pos="1828800" algn="l"/>
                    <a:tab pos="2286000" algn="l"/>
                    <a:tab pos="2741613" algn="l"/>
                    <a:tab pos="3200400" algn="l"/>
                    <a:tab pos="3657600" algn="l"/>
                    <a:tab pos="4114800" algn="l"/>
                    <a:tab pos="4570413" algn="l"/>
                    <a:tab pos="5029200" algn="l"/>
                    <a:tab pos="5486400" algn="l"/>
                    <a:tab pos="5937250" algn="l"/>
                    <a:tab pos="6399213" algn="l"/>
                    <a:tab pos="6858000" algn="l"/>
                    <a:tab pos="7315200" algn="l"/>
                    <a:tab pos="7766050" algn="l"/>
                    <a:tab pos="8226425" algn="l"/>
                    <a:tab pos="8686800" algn="l"/>
                    <a:tab pos="9144000" algn="l"/>
                  </a:tabLst>
                  <a:defRPr sz="2200">
                    <a:solidFill>
                      <a:schemeClr val="tx1"/>
                    </a:solidFill>
                    <a:latin typeface="Garamond" panose="02020404030301010803" pitchFamily="18" charset="0"/>
                    <a:ea typeface="宋体" panose="02010600030101010101" pitchFamily="2" charset="-122"/>
                  </a:defRPr>
                </a:lvl7pPr>
                <a:lvl8pPr marL="3640138" indent="-252413" defTabSz="457200" eaLnBrk="0" fontAlgn="base" hangingPunct="0">
                  <a:spcBef>
                    <a:spcPct val="20000"/>
                  </a:spcBef>
                  <a:spcAft>
                    <a:spcPct val="0"/>
                  </a:spcAft>
                  <a:buClr>
                    <a:schemeClr val="hlink"/>
                  </a:buClr>
                  <a:buSzPct val="70000"/>
                  <a:buFont typeface="Wingdings" panose="05000000000000000000" pitchFamily="2" charset="2"/>
                  <a:buChar char="n"/>
                  <a:tabLst>
                    <a:tab pos="0" algn="l"/>
                    <a:tab pos="457200" algn="l"/>
                    <a:tab pos="912813" algn="l"/>
                    <a:tab pos="1371600" algn="l"/>
                    <a:tab pos="1828800" algn="l"/>
                    <a:tab pos="2286000" algn="l"/>
                    <a:tab pos="2741613" algn="l"/>
                    <a:tab pos="3200400" algn="l"/>
                    <a:tab pos="3657600" algn="l"/>
                    <a:tab pos="4114800" algn="l"/>
                    <a:tab pos="4570413" algn="l"/>
                    <a:tab pos="5029200" algn="l"/>
                    <a:tab pos="5486400" algn="l"/>
                    <a:tab pos="5937250" algn="l"/>
                    <a:tab pos="6399213" algn="l"/>
                    <a:tab pos="6858000" algn="l"/>
                    <a:tab pos="7315200" algn="l"/>
                    <a:tab pos="7766050" algn="l"/>
                    <a:tab pos="8226425" algn="l"/>
                    <a:tab pos="8686800" algn="l"/>
                    <a:tab pos="9144000" algn="l"/>
                  </a:tabLst>
                  <a:defRPr sz="2200">
                    <a:solidFill>
                      <a:schemeClr val="tx1"/>
                    </a:solidFill>
                    <a:latin typeface="Garamond" panose="02020404030301010803" pitchFamily="18" charset="0"/>
                    <a:ea typeface="宋体" panose="02010600030101010101" pitchFamily="2" charset="-122"/>
                  </a:defRPr>
                </a:lvl8pPr>
                <a:lvl9pPr marL="4097338" indent="-252413" defTabSz="457200" eaLnBrk="0" fontAlgn="base" hangingPunct="0">
                  <a:spcBef>
                    <a:spcPct val="20000"/>
                  </a:spcBef>
                  <a:spcAft>
                    <a:spcPct val="0"/>
                  </a:spcAft>
                  <a:buClr>
                    <a:schemeClr val="hlink"/>
                  </a:buClr>
                  <a:buSzPct val="70000"/>
                  <a:buFont typeface="Wingdings" panose="05000000000000000000" pitchFamily="2" charset="2"/>
                  <a:buChar char="n"/>
                  <a:tabLst>
                    <a:tab pos="0" algn="l"/>
                    <a:tab pos="457200" algn="l"/>
                    <a:tab pos="912813" algn="l"/>
                    <a:tab pos="1371600" algn="l"/>
                    <a:tab pos="1828800" algn="l"/>
                    <a:tab pos="2286000" algn="l"/>
                    <a:tab pos="2741613" algn="l"/>
                    <a:tab pos="3200400" algn="l"/>
                    <a:tab pos="3657600" algn="l"/>
                    <a:tab pos="4114800" algn="l"/>
                    <a:tab pos="4570413" algn="l"/>
                    <a:tab pos="5029200" algn="l"/>
                    <a:tab pos="5486400" algn="l"/>
                    <a:tab pos="5937250" algn="l"/>
                    <a:tab pos="6399213" algn="l"/>
                    <a:tab pos="6858000" algn="l"/>
                    <a:tab pos="7315200" algn="l"/>
                    <a:tab pos="7766050" algn="l"/>
                    <a:tab pos="8226425" algn="l"/>
                    <a:tab pos="8686800" algn="l"/>
                    <a:tab pos="9144000" algn="l"/>
                  </a:tabLst>
                  <a:defRPr sz="2200">
                    <a:solidFill>
                      <a:schemeClr val="tx1"/>
                    </a:solidFill>
                    <a:latin typeface="Garamond" panose="02020404030301010803" pitchFamily="18" charset="0"/>
                    <a:ea typeface="宋体" panose="02010600030101010101" pitchFamily="2" charset="-122"/>
                  </a:defRPr>
                </a:lvl9pPr>
              </a:lstStyle>
              <a:p>
                <a:pPr>
                  <a:spcBef>
                    <a:spcPts val="1750"/>
                  </a:spcBef>
                  <a:buClr>
                    <a:srgbClr val="000000"/>
                  </a:buClr>
                  <a:buSzPct val="45000"/>
                  <a:buNone/>
                </a:pPr>
                <a:r>
                  <a:rPr lang="en-GB" altLang="zh-CN" sz="1800" dirty="0">
                    <a:solidFill>
                      <a:schemeClr val="accent1">
                        <a:lumMod val="50000"/>
                      </a:schemeClr>
                    </a:solidFill>
                    <a:latin typeface="Gill Sans MT" panose="020B0502020104020203" pitchFamily="34" charset="0"/>
                  </a:rPr>
                  <a:t>(</a:t>
                </a:r>
                <a:r>
                  <a:rPr lang="en-GB" altLang="zh-CN" sz="1800" dirty="0" err="1">
                    <a:solidFill>
                      <a:schemeClr val="accent1">
                        <a:lumMod val="50000"/>
                      </a:schemeClr>
                    </a:solidFill>
                    <a:latin typeface="Gill Sans MT" panose="020B0502020104020203" pitchFamily="34" charset="0"/>
                  </a:rPr>
                  <a:t>Alberts</a:t>
                </a:r>
                <a:r>
                  <a:rPr lang="en-GB" altLang="zh-CN" sz="1800" dirty="0">
                    <a:solidFill>
                      <a:schemeClr val="accent1">
                        <a:lumMod val="50000"/>
                      </a:schemeClr>
                    </a:solidFill>
                    <a:latin typeface="Gill Sans MT" panose="020B0502020104020203" pitchFamily="34" charset="0"/>
                  </a:rPr>
                  <a:t> </a:t>
                </a:r>
                <a:r>
                  <a:rPr lang="en-GB" altLang="zh-CN" sz="1800" i="1" dirty="0">
                    <a:solidFill>
                      <a:schemeClr val="accent1">
                        <a:lumMod val="50000"/>
                      </a:schemeClr>
                    </a:solidFill>
                    <a:latin typeface="Gill Sans MT" panose="020B0502020104020203" pitchFamily="34" charset="0"/>
                  </a:rPr>
                  <a:t>et al</a:t>
                </a:r>
                <a:r>
                  <a:rPr lang="en-GB" altLang="zh-CN" sz="1800" dirty="0">
                    <a:solidFill>
                      <a:schemeClr val="accent1">
                        <a:lumMod val="50000"/>
                      </a:schemeClr>
                    </a:solidFill>
                    <a:latin typeface="Gill Sans MT" panose="020B0502020104020203" pitchFamily="34" charset="0"/>
                  </a:rPr>
                  <a:t>. </a:t>
                </a:r>
                <a:r>
                  <a:rPr lang="en-GB" altLang="zh-CN" sz="1800" i="1" dirty="0">
                    <a:solidFill>
                      <a:schemeClr val="accent1">
                        <a:lumMod val="50000"/>
                      </a:schemeClr>
                    </a:solidFill>
                    <a:latin typeface="Gill Sans MT" panose="020B0502020104020203" pitchFamily="34" charset="0"/>
                  </a:rPr>
                  <a:t>Molecular Biology of the Cell</a:t>
                </a:r>
                <a:r>
                  <a:rPr lang="en-GB" altLang="zh-CN" sz="1800" dirty="0">
                    <a:solidFill>
                      <a:schemeClr val="accent1">
                        <a:lumMod val="50000"/>
                      </a:schemeClr>
                    </a:solidFill>
                    <a:latin typeface="Gill Sans MT" panose="020B0502020104020203" pitchFamily="34" charset="0"/>
                  </a:rPr>
                  <a:t>)</a:t>
                </a:r>
              </a:p>
            </p:txBody>
          </p:sp>
        </p:grpSp>
        <p:sp>
          <p:nvSpPr>
            <p:cNvPr id="18541" name="Line 13"/>
            <p:cNvSpPr>
              <a:spLocks noChangeShapeType="1"/>
            </p:cNvSpPr>
            <p:nvPr/>
          </p:nvSpPr>
          <p:spPr bwMode="auto">
            <a:xfrm>
              <a:off x="2215" y="1037"/>
              <a:ext cx="1584" cy="240"/>
            </a:xfrm>
            <a:prstGeom prst="line">
              <a:avLst/>
            </a:prstGeom>
            <a:noFill/>
            <a:ln w="31750">
              <a:solidFill>
                <a:srgbClr val="00FF00"/>
              </a:solidFill>
              <a:round/>
              <a:headEnd/>
              <a:tailEnd type="triangle" w="lg"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718863" name="Rectangle 15"/>
          <p:cNvSpPr>
            <a:spLocks noGrp="1" noRot="1" noChangeArrowheads="1"/>
          </p:cNvSpPr>
          <p:nvPr>
            <p:ph type="title"/>
          </p:nvPr>
        </p:nvSpPr>
        <p:spPr>
          <a:xfrm>
            <a:off x="237042" y="109848"/>
            <a:ext cx="10289160" cy="467918"/>
          </a:xfrm>
          <a:extLst>
            <a:ext uri="{91240B29-F687-4f45-9708-019B960494DF}">
              <a14:hiddenLine xmlns="" xmlns:a14="http://schemas.microsoft.com/office/drawing/2010/main" w="9525">
                <a:solidFill>
                  <a:srgbClr val="000000"/>
                </a:solidFill>
                <a:round/>
                <a:headEnd/>
                <a:tailEnd/>
              </a14:hiddenLine>
            </a:ext>
          </a:extLst>
        </p:spPr>
        <p:txBody>
          <a:bodyPr vert="horz" lIns="0" tIns="0" rIns="0" bIns="0" rtlCol="0" anchor="ctr">
            <a:spAutoFit/>
          </a:bodyPr>
          <a:lstStyle/>
          <a:p>
            <a:pPr>
              <a:lnSpc>
                <a:spcPct val="95000"/>
              </a:lnSpc>
              <a:buClr>
                <a:srgbClr val="FFFF00"/>
              </a:buClr>
              <a:tabLst>
                <a:tab pos="0" algn="l"/>
                <a:tab pos="1006676" algn="l"/>
                <a:tab pos="2014941" algn="l"/>
                <a:tab pos="3023205" algn="l"/>
                <a:tab pos="4031469" algn="l"/>
                <a:tab pos="5039733" algn="l"/>
                <a:tab pos="6041646" algn="l"/>
                <a:tab pos="7049910" algn="l"/>
                <a:tab pos="8058174" algn="l"/>
                <a:tab pos="9066438" algn="l"/>
                <a:tab pos="10074703" algn="l"/>
              </a:tabLst>
              <a:defRPr/>
            </a:pPr>
            <a:r>
              <a:rPr lang="en-GB" altLang="zh-CN" sz="3201" b="1" dirty="0"/>
              <a:t>Three-level Hierarchical </a:t>
            </a:r>
            <a:r>
              <a:rPr lang="en-GB" altLang="zh-CN" sz="3201" b="1" dirty="0" err="1"/>
              <a:t>Multiscale</a:t>
            </a:r>
            <a:r>
              <a:rPr lang="en-GB" altLang="zh-CN" sz="3201" b="1" dirty="0"/>
              <a:t> RBC Models</a:t>
            </a:r>
          </a:p>
        </p:txBody>
      </p:sp>
      <p:sp>
        <p:nvSpPr>
          <p:cNvPr id="18439" name="Rectangle 19"/>
          <p:cNvSpPr>
            <a:spLocks noChangeArrowheads="1"/>
          </p:cNvSpPr>
          <p:nvPr/>
        </p:nvSpPr>
        <p:spPr bwMode="auto">
          <a:xfrm>
            <a:off x="729109" y="665995"/>
            <a:ext cx="3848386" cy="52342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lgn="ctr">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91420" tIns="45711" rIns="91420" bIns="45711">
            <a:spAutoFit/>
          </a:bodyPr>
          <a:lstStyle>
            <a:lvl1pPr defTabSz="912813">
              <a:spcBef>
                <a:spcPct val="20000"/>
              </a:spcBef>
              <a:buClr>
                <a:schemeClr val="hlink"/>
              </a:buClr>
              <a:buSzPct val="70000"/>
              <a:buFont typeface="Wingdings" panose="05000000000000000000" pitchFamily="2" charset="2"/>
              <a:buChar char="n"/>
              <a:defRPr sz="3500">
                <a:solidFill>
                  <a:schemeClr val="tx1"/>
                </a:solidFill>
                <a:latin typeface="Garamond" panose="02020404030301010803" pitchFamily="18" charset="0"/>
                <a:ea typeface="宋体" panose="02010600030101010101" pitchFamily="2" charset="-122"/>
              </a:defRPr>
            </a:lvl1pPr>
            <a:lvl2pPr marL="819150" indent="-315913" defTabSz="912813">
              <a:spcBef>
                <a:spcPct val="20000"/>
              </a:spcBef>
              <a:buClr>
                <a:schemeClr val="accent2"/>
              </a:buClr>
              <a:buSzPct val="70000"/>
              <a:buFont typeface="Wingdings" panose="05000000000000000000" pitchFamily="2" charset="2"/>
              <a:buChar char="n"/>
              <a:defRPr sz="3100">
                <a:solidFill>
                  <a:schemeClr val="tx1"/>
                </a:solidFill>
                <a:latin typeface="Garamond" panose="02020404030301010803" pitchFamily="18" charset="0"/>
                <a:ea typeface="宋体" panose="02010600030101010101" pitchFamily="2" charset="-122"/>
              </a:defRPr>
            </a:lvl2pPr>
            <a:lvl3pPr marL="1260475" indent="-252413" defTabSz="912813">
              <a:spcBef>
                <a:spcPct val="20000"/>
              </a:spcBef>
              <a:buClr>
                <a:schemeClr val="tx2"/>
              </a:buClr>
              <a:buSzPct val="70000"/>
              <a:buFont typeface="Wingdings" panose="05000000000000000000" pitchFamily="2" charset="2"/>
              <a:buChar char="n"/>
              <a:defRPr sz="2600">
                <a:solidFill>
                  <a:schemeClr val="tx1"/>
                </a:solidFill>
                <a:latin typeface="Garamond" panose="02020404030301010803" pitchFamily="18" charset="0"/>
                <a:ea typeface="宋体" panose="02010600030101010101" pitchFamily="2" charset="-122"/>
              </a:defRPr>
            </a:lvl3pPr>
            <a:lvl4pPr marL="1763713" indent="-252413" defTabSz="912813">
              <a:spcBef>
                <a:spcPct val="20000"/>
              </a:spcBef>
              <a:buClr>
                <a:schemeClr val="accent2"/>
              </a:buClr>
              <a:buSzPct val="70000"/>
              <a:buFont typeface="Wingdings" panose="05000000000000000000" pitchFamily="2" charset="2"/>
              <a:buChar char="n"/>
              <a:defRPr sz="2200">
                <a:solidFill>
                  <a:schemeClr val="tx1"/>
                </a:solidFill>
                <a:latin typeface="Garamond" panose="02020404030301010803" pitchFamily="18" charset="0"/>
                <a:ea typeface="宋体" panose="02010600030101010101" pitchFamily="2" charset="-122"/>
              </a:defRPr>
            </a:lvl4pPr>
            <a:lvl5pPr marL="2268538" indent="-252413" defTabSz="912813">
              <a:spcBef>
                <a:spcPct val="20000"/>
              </a:spcBef>
              <a:buClr>
                <a:schemeClr val="hlink"/>
              </a:buClr>
              <a:buSzPct val="70000"/>
              <a:buFont typeface="Wingdings" panose="05000000000000000000" pitchFamily="2" charset="2"/>
              <a:buChar char="n"/>
              <a:defRPr sz="2200">
                <a:solidFill>
                  <a:schemeClr val="tx1"/>
                </a:solidFill>
                <a:latin typeface="Garamond" panose="02020404030301010803" pitchFamily="18" charset="0"/>
                <a:ea typeface="宋体" panose="02010600030101010101" pitchFamily="2" charset="-122"/>
              </a:defRPr>
            </a:lvl5pPr>
            <a:lvl6pPr marL="2725738" indent="-252413" defTabSz="912813" eaLnBrk="0" fontAlgn="base" hangingPunct="0">
              <a:spcBef>
                <a:spcPct val="20000"/>
              </a:spcBef>
              <a:spcAft>
                <a:spcPct val="0"/>
              </a:spcAft>
              <a:buClr>
                <a:schemeClr val="hlink"/>
              </a:buClr>
              <a:buSzPct val="70000"/>
              <a:buFont typeface="Wingdings" panose="05000000000000000000" pitchFamily="2" charset="2"/>
              <a:buChar char="n"/>
              <a:defRPr sz="2200">
                <a:solidFill>
                  <a:schemeClr val="tx1"/>
                </a:solidFill>
                <a:latin typeface="Garamond" panose="02020404030301010803" pitchFamily="18" charset="0"/>
                <a:ea typeface="宋体" panose="02010600030101010101" pitchFamily="2" charset="-122"/>
              </a:defRPr>
            </a:lvl6pPr>
            <a:lvl7pPr marL="3182938" indent="-252413" defTabSz="912813" eaLnBrk="0" fontAlgn="base" hangingPunct="0">
              <a:spcBef>
                <a:spcPct val="20000"/>
              </a:spcBef>
              <a:spcAft>
                <a:spcPct val="0"/>
              </a:spcAft>
              <a:buClr>
                <a:schemeClr val="hlink"/>
              </a:buClr>
              <a:buSzPct val="70000"/>
              <a:buFont typeface="Wingdings" panose="05000000000000000000" pitchFamily="2" charset="2"/>
              <a:buChar char="n"/>
              <a:defRPr sz="2200">
                <a:solidFill>
                  <a:schemeClr val="tx1"/>
                </a:solidFill>
                <a:latin typeface="Garamond" panose="02020404030301010803" pitchFamily="18" charset="0"/>
                <a:ea typeface="宋体" panose="02010600030101010101" pitchFamily="2" charset="-122"/>
              </a:defRPr>
            </a:lvl7pPr>
            <a:lvl8pPr marL="3640138" indent="-252413" defTabSz="912813" eaLnBrk="0" fontAlgn="base" hangingPunct="0">
              <a:spcBef>
                <a:spcPct val="20000"/>
              </a:spcBef>
              <a:spcAft>
                <a:spcPct val="0"/>
              </a:spcAft>
              <a:buClr>
                <a:schemeClr val="hlink"/>
              </a:buClr>
              <a:buSzPct val="70000"/>
              <a:buFont typeface="Wingdings" panose="05000000000000000000" pitchFamily="2" charset="2"/>
              <a:buChar char="n"/>
              <a:defRPr sz="2200">
                <a:solidFill>
                  <a:schemeClr val="tx1"/>
                </a:solidFill>
                <a:latin typeface="Garamond" panose="02020404030301010803" pitchFamily="18" charset="0"/>
                <a:ea typeface="宋体" panose="02010600030101010101" pitchFamily="2" charset="-122"/>
              </a:defRPr>
            </a:lvl8pPr>
            <a:lvl9pPr marL="4097338" indent="-252413" defTabSz="912813" eaLnBrk="0" fontAlgn="base" hangingPunct="0">
              <a:spcBef>
                <a:spcPct val="20000"/>
              </a:spcBef>
              <a:spcAft>
                <a:spcPct val="0"/>
              </a:spcAft>
              <a:buClr>
                <a:schemeClr val="hlink"/>
              </a:buClr>
              <a:buSzPct val="70000"/>
              <a:buFont typeface="Wingdings" panose="05000000000000000000" pitchFamily="2" charset="2"/>
              <a:buChar char="n"/>
              <a:defRPr sz="2200">
                <a:solidFill>
                  <a:schemeClr val="tx1"/>
                </a:solidFill>
                <a:latin typeface="Garamond" panose="02020404030301010803" pitchFamily="18" charset="0"/>
                <a:ea typeface="宋体" panose="02010600030101010101" pitchFamily="2" charset="-122"/>
              </a:defRPr>
            </a:lvl9pPr>
          </a:lstStyle>
          <a:p>
            <a:pPr algn="ctr" eaLnBrk="1" hangingPunct="1">
              <a:spcBef>
                <a:spcPct val="0"/>
              </a:spcBef>
              <a:buClrTx/>
              <a:buSzTx/>
              <a:buFontTx/>
              <a:buNone/>
            </a:pPr>
            <a:r>
              <a:rPr lang="en-GB" altLang="zh-CN" sz="2801" dirty="0">
                <a:solidFill>
                  <a:srgbClr val="00B0F0"/>
                </a:solidFill>
                <a:latin typeface="Gill Sans MT" panose="020B0502020104020203" pitchFamily="34" charset="0"/>
              </a:rPr>
              <a:t>Level I: Protein (</a:t>
            </a:r>
            <a:r>
              <a:rPr lang="en-GB" altLang="zh-CN" sz="2801" dirty="0" err="1">
                <a:solidFill>
                  <a:srgbClr val="00B0F0"/>
                </a:solidFill>
                <a:latin typeface="Gill Sans MT" panose="020B0502020104020203" pitchFamily="34" charset="0"/>
              </a:rPr>
              <a:t>Spectrin</a:t>
            </a:r>
            <a:r>
              <a:rPr lang="en-GB" altLang="zh-CN" sz="2801" dirty="0">
                <a:solidFill>
                  <a:srgbClr val="00B0F0"/>
                </a:solidFill>
                <a:latin typeface="Gill Sans MT" panose="020B0502020104020203" pitchFamily="34" charset="0"/>
              </a:rPr>
              <a:t>)</a:t>
            </a:r>
            <a:endParaRPr lang="zh-CN" altLang="en-US" sz="2801" dirty="0">
              <a:solidFill>
                <a:srgbClr val="00B0F0"/>
              </a:solidFill>
              <a:latin typeface="Gill Sans MT" panose="020B0502020104020203" pitchFamily="34" charset="0"/>
            </a:endParaRPr>
          </a:p>
        </p:txBody>
      </p:sp>
      <p:sp>
        <p:nvSpPr>
          <p:cNvPr id="18455" name="AutoShape 21"/>
          <p:cNvSpPr>
            <a:spLocks noChangeArrowheads="1"/>
          </p:cNvSpPr>
          <p:nvPr/>
        </p:nvSpPr>
        <p:spPr bwMode="auto">
          <a:xfrm>
            <a:off x="2428252" y="3782220"/>
            <a:ext cx="539863" cy="514458"/>
          </a:xfrm>
          <a:prstGeom prst="downArrow">
            <a:avLst>
              <a:gd name="adj1" fmla="val 50000"/>
              <a:gd name="adj2" fmla="val 25000"/>
            </a:avLst>
          </a:prstGeom>
          <a:noFill/>
          <a:ln w="9525" algn="ctr">
            <a:solidFill>
              <a:schemeClr val="bg1"/>
            </a:solidFill>
            <a:miter lim="800000"/>
            <a:headEnd/>
            <a:tailEnd/>
          </a:ln>
          <a:effectLst/>
          <a:extLs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91439" tIns="45721" rIns="91439" bIns="45721" anchor="ctr"/>
          <a:lstStyle/>
          <a:p>
            <a:pPr algn="ctr" eaLnBrk="1" hangingPunct="1"/>
            <a:endParaRPr lang="en-US"/>
          </a:p>
        </p:txBody>
      </p:sp>
      <p:grpSp>
        <p:nvGrpSpPr>
          <p:cNvPr id="718850" name="Group 2"/>
          <p:cNvGrpSpPr>
            <a:grpSpLocks/>
          </p:cNvGrpSpPr>
          <p:nvPr/>
        </p:nvGrpSpPr>
        <p:grpSpPr bwMode="auto">
          <a:xfrm>
            <a:off x="4394163" y="1183591"/>
            <a:ext cx="6554576" cy="4268096"/>
            <a:chOff x="2503" y="653"/>
            <a:chExt cx="4128" cy="2688"/>
          </a:xfrm>
        </p:grpSpPr>
        <p:grpSp>
          <p:nvGrpSpPr>
            <p:cNvPr id="18544" name="Group 3"/>
            <p:cNvGrpSpPr>
              <a:grpSpLocks/>
            </p:cNvGrpSpPr>
            <p:nvPr/>
          </p:nvGrpSpPr>
          <p:grpSpPr bwMode="auto">
            <a:xfrm>
              <a:off x="3223" y="653"/>
              <a:ext cx="3408" cy="1765"/>
              <a:chOff x="3319" y="701"/>
              <a:chExt cx="3408" cy="1765"/>
            </a:xfrm>
          </p:grpSpPr>
          <p:pic>
            <p:nvPicPr>
              <p:cNvPr id="18548"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67" y="701"/>
                <a:ext cx="2411" cy="1512"/>
              </a:xfrm>
              <a:prstGeom prst="rect">
                <a:avLst/>
              </a:prstGeom>
              <a:noFill/>
              <a:ln>
                <a:noFill/>
              </a:ln>
              <a:effectLst/>
              <a:extLst>
                <a:ext uri="{909E8E84-426E-40dd-AFC4-6F175D3DCCD1}">
                  <a14:hiddenFill xmlns="" xmlns:a14="http://schemas.microsoft.com/office/drawing/2010/main">
                    <a:blipFill dpi="0" rotWithShape="0">
                      <a:blip/>
                      <a:srcRect/>
                      <a:stretch>
                        <a:fillRect/>
                      </a:stretch>
                    </a:blipFill>
                  </a14:hiddenFill>
                </a:ex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pic>
          <p:sp>
            <p:nvSpPr>
              <p:cNvPr id="18549" name="Text Box 5"/>
              <p:cNvSpPr txBox="1">
                <a:spLocks noChangeArrowheads="1"/>
              </p:cNvSpPr>
              <p:nvPr/>
            </p:nvSpPr>
            <p:spPr bwMode="auto">
              <a:xfrm>
                <a:off x="3319" y="2232"/>
                <a:ext cx="3408" cy="234"/>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89944" tIns="46772" rIns="89944" bIns="46772">
                <a:spAutoFit/>
              </a:bodyPr>
              <a:lstStyle>
                <a:lvl1pPr>
                  <a:spcBef>
                    <a:spcPct val="20000"/>
                  </a:spcBef>
                  <a:buClr>
                    <a:schemeClr val="hlink"/>
                  </a:buClr>
                  <a:buSzPct val="70000"/>
                  <a:buFont typeface="Wingdings" panose="05000000000000000000" pitchFamily="2" charset="2"/>
                  <a:buChar char="n"/>
                  <a:tabLst>
                    <a:tab pos="0" algn="l"/>
                    <a:tab pos="457200" algn="l"/>
                    <a:tab pos="912813" algn="l"/>
                    <a:tab pos="1371600" algn="l"/>
                    <a:tab pos="1828800" algn="l"/>
                    <a:tab pos="2286000" algn="l"/>
                    <a:tab pos="2741613" algn="l"/>
                    <a:tab pos="3200400" algn="l"/>
                    <a:tab pos="3657600" algn="l"/>
                    <a:tab pos="4114800" algn="l"/>
                    <a:tab pos="4570413" algn="l"/>
                    <a:tab pos="5029200" algn="l"/>
                    <a:tab pos="5486400" algn="l"/>
                    <a:tab pos="5937250" algn="l"/>
                    <a:tab pos="6399213" algn="l"/>
                    <a:tab pos="6858000" algn="l"/>
                    <a:tab pos="7315200" algn="l"/>
                    <a:tab pos="7766050" algn="l"/>
                    <a:tab pos="8226425" algn="l"/>
                    <a:tab pos="8686800" algn="l"/>
                    <a:tab pos="9144000" algn="l"/>
                  </a:tabLst>
                  <a:defRPr sz="3500">
                    <a:solidFill>
                      <a:schemeClr val="tx1"/>
                    </a:solidFill>
                    <a:latin typeface="Garamond" panose="02020404030301010803" pitchFamily="18" charset="0"/>
                    <a:ea typeface="宋体" panose="02010600030101010101" pitchFamily="2" charset="-122"/>
                  </a:defRPr>
                </a:lvl1pPr>
                <a:lvl2pPr marL="819150" indent="-315913">
                  <a:spcBef>
                    <a:spcPct val="20000"/>
                  </a:spcBef>
                  <a:buClr>
                    <a:schemeClr val="accent2"/>
                  </a:buClr>
                  <a:buSzPct val="70000"/>
                  <a:buFont typeface="Wingdings" panose="05000000000000000000" pitchFamily="2" charset="2"/>
                  <a:buChar char="n"/>
                  <a:tabLst>
                    <a:tab pos="0" algn="l"/>
                    <a:tab pos="457200" algn="l"/>
                    <a:tab pos="912813" algn="l"/>
                    <a:tab pos="1371600" algn="l"/>
                    <a:tab pos="1828800" algn="l"/>
                    <a:tab pos="2286000" algn="l"/>
                    <a:tab pos="2741613" algn="l"/>
                    <a:tab pos="3200400" algn="l"/>
                    <a:tab pos="3657600" algn="l"/>
                    <a:tab pos="4114800" algn="l"/>
                    <a:tab pos="4570413" algn="l"/>
                    <a:tab pos="5029200" algn="l"/>
                    <a:tab pos="5486400" algn="l"/>
                    <a:tab pos="5937250" algn="l"/>
                    <a:tab pos="6399213" algn="l"/>
                    <a:tab pos="6858000" algn="l"/>
                    <a:tab pos="7315200" algn="l"/>
                    <a:tab pos="7766050" algn="l"/>
                    <a:tab pos="8226425" algn="l"/>
                    <a:tab pos="8686800" algn="l"/>
                    <a:tab pos="9144000" algn="l"/>
                  </a:tabLst>
                  <a:defRPr sz="3100">
                    <a:solidFill>
                      <a:schemeClr val="tx1"/>
                    </a:solidFill>
                    <a:latin typeface="Garamond" panose="02020404030301010803" pitchFamily="18" charset="0"/>
                    <a:ea typeface="宋体" panose="02010600030101010101" pitchFamily="2" charset="-122"/>
                  </a:defRPr>
                </a:lvl2pPr>
                <a:lvl3pPr marL="1260475" indent="-252413">
                  <a:spcBef>
                    <a:spcPct val="20000"/>
                  </a:spcBef>
                  <a:buClr>
                    <a:schemeClr val="tx2"/>
                  </a:buClr>
                  <a:buSzPct val="70000"/>
                  <a:buFont typeface="Wingdings" panose="05000000000000000000" pitchFamily="2" charset="2"/>
                  <a:buChar char="n"/>
                  <a:tabLst>
                    <a:tab pos="0" algn="l"/>
                    <a:tab pos="457200" algn="l"/>
                    <a:tab pos="912813" algn="l"/>
                    <a:tab pos="1371600" algn="l"/>
                    <a:tab pos="1828800" algn="l"/>
                    <a:tab pos="2286000" algn="l"/>
                    <a:tab pos="2741613" algn="l"/>
                    <a:tab pos="3200400" algn="l"/>
                    <a:tab pos="3657600" algn="l"/>
                    <a:tab pos="4114800" algn="l"/>
                    <a:tab pos="4570413" algn="l"/>
                    <a:tab pos="5029200" algn="l"/>
                    <a:tab pos="5486400" algn="l"/>
                    <a:tab pos="5937250" algn="l"/>
                    <a:tab pos="6399213" algn="l"/>
                    <a:tab pos="6858000" algn="l"/>
                    <a:tab pos="7315200" algn="l"/>
                    <a:tab pos="7766050" algn="l"/>
                    <a:tab pos="8226425" algn="l"/>
                    <a:tab pos="8686800" algn="l"/>
                    <a:tab pos="9144000" algn="l"/>
                  </a:tabLst>
                  <a:defRPr sz="2600">
                    <a:solidFill>
                      <a:schemeClr val="tx1"/>
                    </a:solidFill>
                    <a:latin typeface="Garamond" panose="02020404030301010803" pitchFamily="18" charset="0"/>
                    <a:ea typeface="宋体" panose="02010600030101010101" pitchFamily="2" charset="-122"/>
                  </a:defRPr>
                </a:lvl3pPr>
                <a:lvl4pPr marL="1763713" indent="-252413">
                  <a:spcBef>
                    <a:spcPct val="20000"/>
                  </a:spcBef>
                  <a:buClr>
                    <a:schemeClr val="accent2"/>
                  </a:buClr>
                  <a:buSzPct val="70000"/>
                  <a:buFont typeface="Wingdings" panose="05000000000000000000" pitchFamily="2" charset="2"/>
                  <a:buChar char="n"/>
                  <a:tabLst>
                    <a:tab pos="0" algn="l"/>
                    <a:tab pos="457200" algn="l"/>
                    <a:tab pos="912813" algn="l"/>
                    <a:tab pos="1371600" algn="l"/>
                    <a:tab pos="1828800" algn="l"/>
                    <a:tab pos="2286000" algn="l"/>
                    <a:tab pos="2741613" algn="l"/>
                    <a:tab pos="3200400" algn="l"/>
                    <a:tab pos="3657600" algn="l"/>
                    <a:tab pos="4114800" algn="l"/>
                    <a:tab pos="4570413" algn="l"/>
                    <a:tab pos="5029200" algn="l"/>
                    <a:tab pos="5486400" algn="l"/>
                    <a:tab pos="5937250" algn="l"/>
                    <a:tab pos="6399213" algn="l"/>
                    <a:tab pos="6858000" algn="l"/>
                    <a:tab pos="7315200" algn="l"/>
                    <a:tab pos="7766050" algn="l"/>
                    <a:tab pos="8226425" algn="l"/>
                    <a:tab pos="8686800" algn="l"/>
                    <a:tab pos="9144000" algn="l"/>
                  </a:tabLst>
                  <a:defRPr sz="2200">
                    <a:solidFill>
                      <a:schemeClr val="tx1"/>
                    </a:solidFill>
                    <a:latin typeface="Garamond" panose="02020404030301010803" pitchFamily="18" charset="0"/>
                    <a:ea typeface="宋体" panose="02010600030101010101" pitchFamily="2" charset="-122"/>
                  </a:defRPr>
                </a:lvl4pPr>
                <a:lvl5pPr marL="2268538" indent="-252413">
                  <a:spcBef>
                    <a:spcPct val="20000"/>
                  </a:spcBef>
                  <a:buClr>
                    <a:schemeClr val="hlink"/>
                  </a:buClr>
                  <a:buSzPct val="70000"/>
                  <a:buFont typeface="Wingdings" panose="05000000000000000000" pitchFamily="2" charset="2"/>
                  <a:buChar char="n"/>
                  <a:tabLst>
                    <a:tab pos="0" algn="l"/>
                    <a:tab pos="457200" algn="l"/>
                    <a:tab pos="912813" algn="l"/>
                    <a:tab pos="1371600" algn="l"/>
                    <a:tab pos="1828800" algn="l"/>
                    <a:tab pos="2286000" algn="l"/>
                    <a:tab pos="2741613" algn="l"/>
                    <a:tab pos="3200400" algn="l"/>
                    <a:tab pos="3657600" algn="l"/>
                    <a:tab pos="4114800" algn="l"/>
                    <a:tab pos="4570413" algn="l"/>
                    <a:tab pos="5029200" algn="l"/>
                    <a:tab pos="5486400" algn="l"/>
                    <a:tab pos="5937250" algn="l"/>
                    <a:tab pos="6399213" algn="l"/>
                    <a:tab pos="6858000" algn="l"/>
                    <a:tab pos="7315200" algn="l"/>
                    <a:tab pos="7766050" algn="l"/>
                    <a:tab pos="8226425" algn="l"/>
                    <a:tab pos="8686800" algn="l"/>
                    <a:tab pos="9144000" algn="l"/>
                  </a:tabLst>
                  <a:defRPr sz="2200">
                    <a:solidFill>
                      <a:schemeClr val="tx1"/>
                    </a:solidFill>
                    <a:latin typeface="Garamond" panose="02020404030301010803" pitchFamily="18" charset="0"/>
                    <a:ea typeface="宋体" panose="02010600030101010101" pitchFamily="2" charset="-122"/>
                  </a:defRPr>
                </a:lvl5pPr>
                <a:lvl6pPr marL="2725738" indent="-252413" defTabSz="457200" eaLnBrk="0" fontAlgn="base" hangingPunct="0">
                  <a:spcBef>
                    <a:spcPct val="20000"/>
                  </a:spcBef>
                  <a:spcAft>
                    <a:spcPct val="0"/>
                  </a:spcAft>
                  <a:buClr>
                    <a:schemeClr val="hlink"/>
                  </a:buClr>
                  <a:buSzPct val="70000"/>
                  <a:buFont typeface="Wingdings" panose="05000000000000000000" pitchFamily="2" charset="2"/>
                  <a:buChar char="n"/>
                  <a:tabLst>
                    <a:tab pos="0" algn="l"/>
                    <a:tab pos="457200" algn="l"/>
                    <a:tab pos="912813" algn="l"/>
                    <a:tab pos="1371600" algn="l"/>
                    <a:tab pos="1828800" algn="l"/>
                    <a:tab pos="2286000" algn="l"/>
                    <a:tab pos="2741613" algn="l"/>
                    <a:tab pos="3200400" algn="l"/>
                    <a:tab pos="3657600" algn="l"/>
                    <a:tab pos="4114800" algn="l"/>
                    <a:tab pos="4570413" algn="l"/>
                    <a:tab pos="5029200" algn="l"/>
                    <a:tab pos="5486400" algn="l"/>
                    <a:tab pos="5937250" algn="l"/>
                    <a:tab pos="6399213" algn="l"/>
                    <a:tab pos="6858000" algn="l"/>
                    <a:tab pos="7315200" algn="l"/>
                    <a:tab pos="7766050" algn="l"/>
                    <a:tab pos="8226425" algn="l"/>
                    <a:tab pos="8686800" algn="l"/>
                    <a:tab pos="9144000" algn="l"/>
                  </a:tabLst>
                  <a:defRPr sz="2200">
                    <a:solidFill>
                      <a:schemeClr val="tx1"/>
                    </a:solidFill>
                    <a:latin typeface="Garamond" panose="02020404030301010803" pitchFamily="18" charset="0"/>
                    <a:ea typeface="宋体" panose="02010600030101010101" pitchFamily="2" charset="-122"/>
                  </a:defRPr>
                </a:lvl6pPr>
                <a:lvl7pPr marL="3182938" indent="-252413" defTabSz="457200" eaLnBrk="0" fontAlgn="base" hangingPunct="0">
                  <a:spcBef>
                    <a:spcPct val="20000"/>
                  </a:spcBef>
                  <a:spcAft>
                    <a:spcPct val="0"/>
                  </a:spcAft>
                  <a:buClr>
                    <a:schemeClr val="hlink"/>
                  </a:buClr>
                  <a:buSzPct val="70000"/>
                  <a:buFont typeface="Wingdings" panose="05000000000000000000" pitchFamily="2" charset="2"/>
                  <a:buChar char="n"/>
                  <a:tabLst>
                    <a:tab pos="0" algn="l"/>
                    <a:tab pos="457200" algn="l"/>
                    <a:tab pos="912813" algn="l"/>
                    <a:tab pos="1371600" algn="l"/>
                    <a:tab pos="1828800" algn="l"/>
                    <a:tab pos="2286000" algn="l"/>
                    <a:tab pos="2741613" algn="l"/>
                    <a:tab pos="3200400" algn="l"/>
                    <a:tab pos="3657600" algn="l"/>
                    <a:tab pos="4114800" algn="l"/>
                    <a:tab pos="4570413" algn="l"/>
                    <a:tab pos="5029200" algn="l"/>
                    <a:tab pos="5486400" algn="l"/>
                    <a:tab pos="5937250" algn="l"/>
                    <a:tab pos="6399213" algn="l"/>
                    <a:tab pos="6858000" algn="l"/>
                    <a:tab pos="7315200" algn="l"/>
                    <a:tab pos="7766050" algn="l"/>
                    <a:tab pos="8226425" algn="l"/>
                    <a:tab pos="8686800" algn="l"/>
                    <a:tab pos="9144000" algn="l"/>
                  </a:tabLst>
                  <a:defRPr sz="2200">
                    <a:solidFill>
                      <a:schemeClr val="tx1"/>
                    </a:solidFill>
                    <a:latin typeface="Garamond" panose="02020404030301010803" pitchFamily="18" charset="0"/>
                    <a:ea typeface="宋体" panose="02010600030101010101" pitchFamily="2" charset="-122"/>
                  </a:defRPr>
                </a:lvl7pPr>
                <a:lvl8pPr marL="3640138" indent="-252413" defTabSz="457200" eaLnBrk="0" fontAlgn="base" hangingPunct="0">
                  <a:spcBef>
                    <a:spcPct val="20000"/>
                  </a:spcBef>
                  <a:spcAft>
                    <a:spcPct val="0"/>
                  </a:spcAft>
                  <a:buClr>
                    <a:schemeClr val="hlink"/>
                  </a:buClr>
                  <a:buSzPct val="70000"/>
                  <a:buFont typeface="Wingdings" panose="05000000000000000000" pitchFamily="2" charset="2"/>
                  <a:buChar char="n"/>
                  <a:tabLst>
                    <a:tab pos="0" algn="l"/>
                    <a:tab pos="457200" algn="l"/>
                    <a:tab pos="912813" algn="l"/>
                    <a:tab pos="1371600" algn="l"/>
                    <a:tab pos="1828800" algn="l"/>
                    <a:tab pos="2286000" algn="l"/>
                    <a:tab pos="2741613" algn="l"/>
                    <a:tab pos="3200400" algn="l"/>
                    <a:tab pos="3657600" algn="l"/>
                    <a:tab pos="4114800" algn="l"/>
                    <a:tab pos="4570413" algn="l"/>
                    <a:tab pos="5029200" algn="l"/>
                    <a:tab pos="5486400" algn="l"/>
                    <a:tab pos="5937250" algn="l"/>
                    <a:tab pos="6399213" algn="l"/>
                    <a:tab pos="6858000" algn="l"/>
                    <a:tab pos="7315200" algn="l"/>
                    <a:tab pos="7766050" algn="l"/>
                    <a:tab pos="8226425" algn="l"/>
                    <a:tab pos="8686800" algn="l"/>
                    <a:tab pos="9144000" algn="l"/>
                  </a:tabLst>
                  <a:defRPr sz="2200">
                    <a:solidFill>
                      <a:schemeClr val="tx1"/>
                    </a:solidFill>
                    <a:latin typeface="Garamond" panose="02020404030301010803" pitchFamily="18" charset="0"/>
                    <a:ea typeface="宋体" panose="02010600030101010101" pitchFamily="2" charset="-122"/>
                  </a:defRPr>
                </a:lvl8pPr>
                <a:lvl9pPr marL="4097338" indent="-252413" defTabSz="457200" eaLnBrk="0" fontAlgn="base" hangingPunct="0">
                  <a:spcBef>
                    <a:spcPct val="20000"/>
                  </a:spcBef>
                  <a:spcAft>
                    <a:spcPct val="0"/>
                  </a:spcAft>
                  <a:buClr>
                    <a:schemeClr val="hlink"/>
                  </a:buClr>
                  <a:buSzPct val="70000"/>
                  <a:buFont typeface="Wingdings" panose="05000000000000000000" pitchFamily="2" charset="2"/>
                  <a:buChar char="n"/>
                  <a:tabLst>
                    <a:tab pos="0" algn="l"/>
                    <a:tab pos="457200" algn="l"/>
                    <a:tab pos="912813" algn="l"/>
                    <a:tab pos="1371600" algn="l"/>
                    <a:tab pos="1828800" algn="l"/>
                    <a:tab pos="2286000" algn="l"/>
                    <a:tab pos="2741613" algn="l"/>
                    <a:tab pos="3200400" algn="l"/>
                    <a:tab pos="3657600" algn="l"/>
                    <a:tab pos="4114800" algn="l"/>
                    <a:tab pos="4570413" algn="l"/>
                    <a:tab pos="5029200" algn="l"/>
                    <a:tab pos="5486400" algn="l"/>
                    <a:tab pos="5937250" algn="l"/>
                    <a:tab pos="6399213" algn="l"/>
                    <a:tab pos="6858000" algn="l"/>
                    <a:tab pos="7315200" algn="l"/>
                    <a:tab pos="7766050" algn="l"/>
                    <a:tab pos="8226425" algn="l"/>
                    <a:tab pos="8686800" algn="l"/>
                    <a:tab pos="9144000" algn="l"/>
                  </a:tabLst>
                  <a:defRPr sz="2200">
                    <a:solidFill>
                      <a:schemeClr val="tx1"/>
                    </a:solidFill>
                    <a:latin typeface="Garamond" panose="02020404030301010803" pitchFamily="18" charset="0"/>
                    <a:ea typeface="宋体" panose="02010600030101010101" pitchFamily="2" charset="-122"/>
                  </a:defRPr>
                </a:lvl9pPr>
              </a:lstStyle>
              <a:p>
                <a:pPr>
                  <a:spcBef>
                    <a:spcPts val="1750"/>
                  </a:spcBef>
                  <a:buClr>
                    <a:srgbClr val="000000"/>
                  </a:buClr>
                  <a:buSzPct val="45000"/>
                  <a:buNone/>
                </a:pPr>
                <a:r>
                  <a:rPr lang="en-GB" altLang="zh-CN" sz="1800" dirty="0">
                    <a:solidFill>
                      <a:schemeClr val="accent1">
                        <a:lumMod val="50000"/>
                      </a:schemeClr>
                    </a:solidFill>
                    <a:latin typeface="Gill Sans MT" panose="020B0502020104020203" pitchFamily="34" charset="0"/>
                  </a:rPr>
                  <a:t>(</a:t>
                </a:r>
                <a:r>
                  <a:rPr lang="en-GB" altLang="zh-CN" sz="1800" dirty="0" err="1">
                    <a:solidFill>
                      <a:schemeClr val="accent1">
                        <a:lumMod val="50000"/>
                      </a:schemeClr>
                    </a:solidFill>
                    <a:latin typeface="Gill Sans MT" panose="020B0502020104020203" pitchFamily="34" charset="0"/>
                  </a:rPr>
                  <a:t>Alberts</a:t>
                </a:r>
                <a:r>
                  <a:rPr lang="en-GB" altLang="zh-CN" sz="1800" dirty="0">
                    <a:solidFill>
                      <a:schemeClr val="accent1">
                        <a:lumMod val="50000"/>
                      </a:schemeClr>
                    </a:solidFill>
                    <a:latin typeface="Gill Sans MT" panose="020B0502020104020203" pitchFamily="34" charset="0"/>
                  </a:rPr>
                  <a:t> </a:t>
                </a:r>
                <a:r>
                  <a:rPr lang="en-GB" altLang="zh-CN" sz="1800" i="1" dirty="0">
                    <a:solidFill>
                      <a:schemeClr val="accent1">
                        <a:lumMod val="50000"/>
                      </a:schemeClr>
                    </a:solidFill>
                    <a:latin typeface="Gill Sans MT" panose="020B0502020104020203" pitchFamily="34" charset="0"/>
                  </a:rPr>
                  <a:t>et al</a:t>
                </a:r>
                <a:r>
                  <a:rPr lang="en-GB" altLang="zh-CN" sz="1800" dirty="0">
                    <a:solidFill>
                      <a:schemeClr val="accent1">
                        <a:lumMod val="50000"/>
                      </a:schemeClr>
                    </a:solidFill>
                    <a:latin typeface="Gill Sans MT" panose="020B0502020104020203" pitchFamily="34" charset="0"/>
                  </a:rPr>
                  <a:t>. </a:t>
                </a:r>
                <a:r>
                  <a:rPr lang="en-GB" altLang="zh-CN" sz="1800" i="1" dirty="0">
                    <a:solidFill>
                      <a:schemeClr val="accent1">
                        <a:lumMod val="50000"/>
                      </a:schemeClr>
                    </a:solidFill>
                    <a:latin typeface="Gill Sans MT" panose="020B0502020104020203" pitchFamily="34" charset="0"/>
                  </a:rPr>
                  <a:t>Molecular Biology of the Cell</a:t>
                </a:r>
                <a:r>
                  <a:rPr lang="en-GB" altLang="zh-CN" sz="1800" dirty="0">
                    <a:solidFill>
                      <a:schemeClr val="accent1">
                        <a:lumMod val="50000"/>
                      </a:schemeClr>
                    </a:solidFill>
                    <a:latin typeface="Gill Sans MT" panose="020B0502020104020203" pitchFamily="34" charset="0"/>
                  </a:rPr>
                  <a:t>)</a:t>
                </a:r>
              </a:p>
            </p:txBody>
          </p:sp>
        </p:grpSp>
        <p:sp>
          <p:nvSpPr>
            <p:cNvPr id="18545" name="Line 6"/>
            <p:cNvSpPr>
              <a:spLocks noChangeShapeType="1"/>
            </p:cNvSpPr>
            <p:nvPr/>
          </p:nvSpPr>
          <p:spPr bwMode="auto">
            <a:xfrm flipV="1">
              <a:off x="2503" y="1613"/>
              <a:ext cx="2016" cy="1728"/>
            </a:xfrm>
            <a:prstGeom prst="line">
              <a:avLst/>
            </a:prstGeom>
            <a:noFill/>
            <a:ln w="31750">
              <a:solidFill>
                <a:srgbClr val="00FF00"/>
              </a:solidFill>
              <a:round/>
              <a:headEnd/>
              <a:tailEnd type="triangle" w="lg"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8546" name="Oval 7"/>
            <p:cNvSpPr>
              <a:spLocks noChangeArrowheads="1"/>
            </p:cNvSpPr>
            <p:nvPr/>
          </p:nvSpPr>
          <p:spPr bwMode="auto">
            <a:xfrm>
              <a:off x="4471" y="1373"/>
              <a:ext cx="324" cy="306"/>
            </a:xfrm>
            <a:prstGeom prst="ellipse">
              <a:avLst/>
            </a:prstGeom>
            <a:noFill/>
            <a:ln w="28575" algn="ctr">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91439" tIns="45721" rIns="91439" bIns="45721" anchor="ctr"/>
            <a:lstStyle/>
            <a:p>
              <a:pPr algn="ctr" eaLnBrk="1" hangingPunct="1"/>
              <a:endParaRPr lang="en-US"/>
            </a:p>
          </p:txBody>
        </p:sp>
        <p:sp>
          <p:nvSpPr>
            <p:cNvPr id="18547" name="Text Box 8"/>
            <p:cNvSpPr txBox="1">
              <a:spLocks noChangeArrowheads="1"/>
            </p:cNvSpPr>
            <p:nvPr/>
          </p:nvSpPr>
          <p:spPr bwMode="auto">
            <a:xfrm>
              <a:off x="3127" y="2093"/>
              <a:ext cx="3408" cy="234"/>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89944" tIns="46772" rIns="89944" bIns="46772">
              <a:spAutoFit/>
            </a:bodyPr>
            <a:lstStyle>
              <a:lvl1pPr>
                <a:spcBef>
                  <a:spcPct val="20000"/>
                </a:spcBef>
                <a:buClr>
                  <a:schemeClr val="hlink"/>
                </a:buClr>
                <a:buSzPct val="70000"/>
                <a:buFont typeface="Wingdings" panose="05000000000000000000" pitchFamily="2" charset="2"/>
                <a:buChar char="n"/>
                <a:tabLst>
                  <a:tab pos="0" algn="l"/>
                  <a:tab pos="457200" algn="l"/>
                  <a:tab pos="912813" algn="l"/>
                  <a:tab pos="1371600" algn="l"/>
                  <a:tab pos="1828800" algn="l"/>
                  <a:tab pos="2286000" algn="l"/>
                  <a:tab pos="2741613" algn="l"/>
                  <a:tab pos="3200400" algn="l"/>
                  <a:tab pos="3657600" algn="l"/>
                  <a:tab pos="4114800" algn="l"/>
                  <a:tab pos="4570413" algn="l"/>
                  <a:tab pos="5029200" algn="l"/>
                  <a:tab pos="5486400" algn="l"/>
                  <a:tab pos="5937250" algn="l"/>
                  <a:tab pos="6399213" algn="l"/>
                  <a:tab pos="6858000" algn="l"/>
                  <a:tab pos="7315200" algn="l"/>
                  <a:tab pos="7766050" algn="l"/>
                  <a:tab pos="8226425" algn="l"/>
                  <a:tab pos="8686800" algn="l"/>
                  <a:tab pos="9144000" algn="l"/>
                </a:tabLst>
                <a:defRPr sz="3500">
                  <a:solidFill>
                    <a:schemeClr val="tx1"/>
                  </a:solidFill>
                  <a:latin typeface="Garamond" panose="02020404030301010803" pitchFamily="18" charset="0"/>
                  <a:ea typeface="宋体" panose="02010600030101010101" pitchFamily="2" charset="-122"/>
                </a:defRPr>
              </a:lvl1pPr>
              <a:lvl2pPr marL="819150" indent="-315913">
                <a:spcBef>
                  <a:spcPct val="20000"/>
                </a:spcBef>
                <a:buClr>
                  <a:schemeClr val="accent2"/>
                </a:buClr>
                <a:buSzPct val="70000"/>
                <a:buFont typeface="Wingdings" panose="05000000000000000000" pitchFamily="2" charset="2"/>
                <a:buChar char="n"/>
                <a:tabLst>
                  <a:tab pos="0" algn="l"/>
                  <a:tab pos="457200" algn="l"/>
                  <a:tab pos="912813" algn="l"/>
                  <a:tab pos="1371600" algn="l"/>
                  <a:tab pos="1828800" algn="l"/>
                  <a:tab pos="2286000" algn="l"/>
                  <a:tab pos="2741613" algn="l"/>
                  <a:tab pos="3200400" algn="l"/>
                  <a:tab pos="3657600" algn="l"/>
                  <a:tab pos="4114800" algn="l"/>
                  <a:tab pos="4570413" algn="l"/>
                  <a:tab pos="5029200" algn="l"/>
                  <a:tab pos="5486400" algn="l"/>
                  <a:tab pos="5937250" algn="l"/>
                  <a:tab pos="6399213" algn="l"/>
                  <a:tab pos="6858000" algn="l"/>
                  <a:tab pos="7315200" algn="l"/>
                  <a:tab pos="7766050" algn="l"/>
                  <a:tab pos="8226425" algn="l"/>
                  <a:tab pos="8686800" algn="l"/>
                  <a:tab pos="9144000" algn="l"/>
                </a:tabLst>
                <a:defRPr sz="3100">
                  <a:solidFill>
                    <a:schemeClr val="tx1"/>
                  </a:solidFill>
                  <a:latin typeface="Garamond" panose="02020404030301010803" pitchFamily="18" charset="0"/>
                  <a:ea typeface="宋体" panose="02010600030101010101" pitchFamily="2" charset="-122"/>
                </a:defRPr>
              </a:lvl2pPr>
              <a:lvl3pPr marL="1260475" indent="-252413">
                <a:spcBef>
                  <a:spcPct val="20000"/>
                </a:spcBef>
                <a:buClr>
                  <a:schemeClr val="tx2"/>
                </a:buClr>
                <a:buSzPct val="70000"/>
                <a:buFont typeface="Wingdings" panose="05000000000000000000" pitchFamily="2" charset="2"/>
                <a:buChar char="n"/>
                <a:tabLst>
                  <a:tab pos="0" algn="l"/>
                  <a:tab pos="457200" algn="l"/>
                  <a:tab pos="912813" algn="l"/>
                  <a:tab pos="1371600" algn="l"/>
                  <a:tab pos="1828800" algn="l"/>
                  <a:tab pos="2286000" algn="l"/>
                  <a:tab pos="2741613" algn="l"/>
                  <a:tab pos="3200400" algn="l"/>
                  <a:tab pos="3657600" algn="l"/>
                  <a:tab pos="4114800" algn="l"/>
                  <a:tab pos="4570413" algn="l"/>
                  <a:tab pos="5029200" algn="l"/>
                  <a:tab pos="5486400" algn="l"/>
                  <a:tab pos="5937250" algn="l"/>
                  <a:tab pos="6399213" algn="l"/>
                  <a:tab pos="6858000" algn="l"/>
                  <a:tab pos="7315200" algn="l"/>
                  <a:tab pos="7766050" algn="l"/>
                  <a:tab pos="8226425" algn="l"/>
                  <a:tab pos="8686800" algn="l"/>
                  <a:tab pos="9144000" algn="l"/>
                </a:tabLst>
                <a:defRPr sz="2600">
                  <a:solidFill>
                    <a:schemeClr val="tx1"/>
                  </a:solidFill>
                  <a:latin typeface="Garamond" panose="02020404030301010803" pitchFamily="18" charset="0"/>
                  <a:ea typeface="宋体" panose="02010600030101010101" pitchFamily="2" charset="-122"/>
                </a:defRPr>
              </a:lvl3pPr>
              <a:lvl4pPr marL="1763713" indent="-252413">
                <a:spcBef>
                  <a:spcPct val="20000"/>
                </a:spcBef>
                <a:buClr>
                  <a:schemeClr val="accent2"/>
                </a:buClr>
                <a:buSzPct val="70000"/>
                <a:buFont typeface="Wingdings" panose="05000000000000000000" pitchFamily="2" charset="2"/>
                <a:buChar char="n"/>
                <a:tabLst>
                  <a:tab pos="0" algn="l"/>
                  <a:tab pos="457200" algn="l"/>
                  <a:tab pos="912813" algn="l"/>
                  <a:tab pos="1371600" algn="l"/>
                  <a:tab pos="1828800" algn="l"/>
                  <a:tab pos="2286000" algn="l"/>
                  <a:tab pos="2741613" algn="l"/>
                  <a:tab pos="3200400" algn="l"/>
                  <a:tab pos="3657600" algn="l"/>
                  <a:tab pos="4114800" algn="l"/>
                  <a:tab pos="4570413" algn="l"/>
                  <a:tab pos="5029200" algn="l"/>
                  <a:tab pos="5486400" algn="l"/>
                  <a:tab pos="5937250" algn="l"/>
                  <a:tab pos="6399213" algn="l"/>
                  <a:tab pos="6858000" algn="l"/>
                  <a:tab pos="7315200" algn="l"/>
                  <a:tab pos="7766050" algn="l"/>
                  <a:tab pos="8226425" algn="l"/>
                  <a:tab pos="8686800" algn="l"/>
                  <a:tab pos="9144000" algn="l"/>
                </a:tabLst>
                <a:defRPr sz="2200">
                  <a:solidFill>
                    <a:schemeClr val="tx1"/>
                  </a:solidFill>
                  <a:latin typeface="Garamond" panose="02020404030301010803" pitchFamily="18" charset="0"/>
                  <a:ea typeface="宋体" panose="02010600030101010101" pitchFamily="2" charset="-122"/>
                </a:defRPr>
              </a:lvl4pPr>
              <a:lvl5pPr marL="2268538" indent="-252413">
                <a:spcBef>
                  <a:spcPct val="20000"/>
                </a:spcBef>
                <a:buClr>
                  <a:schemeClr val="hlink"/>
                </a:buClr>
                <a:buSzPct val="70000"/>
                <a:buFont typeface="Wingdings" panose="05000000000000000000" pitchFamily="2" charset="2"/>
                <a:buChar char="n"/>
                <a:tabLst>
                  <a:tab pos="0" algn="l"/>
                  <a:tab pos="457200" algn="l"/>
                  <a:tab pos="912813" algn="l"/>
                  <a:tab pos="1371600" algn="l"/>
                  <a:tab pos="1828800" algn="l"/>
                  <a:tab pos="2286000" algn="l"/>
                  <a:tab pos="2741613" algn="l"/>
                  <a:tab pos="3200400" algn="l"/>
                  <a:tab pos="3657600" algn="l"/>
                  <a:tab pos="4114800" algn="l"/>
                  <a:tab pos="4570413" algn="l"/>
                  <a:tab pos="5029200" algn="l"/>
                  <a:tab pos="5486400" algn="l"/>
                  <a:tab pos="5937250" algn="l"/>
                  <a:tab pos="6399213" algn="l"/>
                  <a:tab pos="6858000" algn="l"/>
                  <a:tab pos="7315200" algn="l"/>
                  <a:tab pos="7766050" algn="l"/>
                  <a:tab pos="8226425" algn="l"/>
                  <a:tab pos="8686800" algn="l"/>
                  <a:tab pos="9144000" algn="l"/>
                </a:tabLst>
                <a:defRPr sz="2200">
                  <a:solidFill>
                    <a:schemeClr val="tx1"/>
                  </a:solidFill>
                  <a:latin typeface="Garamond" panose="02020404030301010803" pitchFamily="18" charset="0"/>
                  <a:ea typeface="宋体" panose="02010600030101010101" pitchFamily="2" charset="-122"/>
                </a:defRPr>
              </a:lvl5pPr>
              <a:lvl6pPr marL="2725738" indent="-252413" defTabSz="457200" eaLnBrk="0" fontAlgn="base" hangingPunct="0">
                <a:spcBef>
                  <a:spcPct val="20000"/>
                </a:spcBef>
                <a:spcAft>
                  <a:spcPct val="0"/>
                </a:spcAft>
                <a:buClr>
                  <a:schemeClr val="hlink"/>
                </a:buClr>
                <a:buSzPct val="70000"/>
                <a:buFont typeface="Wingdings" panose="05000000000000000000" pitchFamily="2" charset="2"/>
                <a:buChar char="n"/>
                <a:tabLst>
                  <a:tab pos="0" algn="l"/>
                  <a:tab pos="457200" algn="l"/>
                  <a:tab pos="912813" algn="l"/>
                  <a:tab pos="1371600" algn="l"/>
                  <a:tab pos="1828800" algn="l"/>
                  <a:tab pos="2286000" algn="l"/>
                  <a:tab pos="2741613" algn="l"/>
                  <a:tab pos="3200400" algn="l"/>
                  <a:tab pos="3657600" algn="l"/>
                  <a:tab pos="4114800" algn="l"/>
                  <a:tab pos="4570413" algn="l"/>
                  <a:tab pos="5029200" algn="l"/>
                  <a:tab pos="5486400" algn="l"/>
                  <a:tab pos="5937250" algn="l"/>
                  <a:tab pos="6399213" algn="l"/>
                  <a:tab pos="6858000" algn="l"/>
                  <a:tab pos="7315200" algn="l"/>
                  <a:tab pos="7766050" algn="l"/>
                  <a:tab pos="8226425" algn="l"/>
                  <a:tab pos="8686800" algn="l"/>
                  <a:tab pos="9144000" algn="l"/>
                </a:tabLst>
                <a:defRPr sz="2200">
                  <a:solidFill>
                    <a:schemeClr val="tx1"/>
                  </a:solidFill>
                  <a:latin typeface="Garamond" panose="02020404030301010803" pitchFamily="18" charset="0"/>
                  <a:ea typeface="宋体" panose="02010600030101010101" pitchFamily="2" charset="-122"/>
                </a:defRPr>
              </a:lvl6pPr>
              <a:lvl7pPr marL="3182938" indent="-252413" defTabSz="457200" eaLnBrk="0" fontAlgn="base" hangingPunct="0">
                <a:spcBef>
                  <a:spcPct val="20000"/>
                </a:spcBef>
                <a:spcAft>
                  <a:spcPct val="0"/>
                </a:spcAft>
                <a:buClr>
                  <a:schemeClr val="hlink"/>
                </a:buClr>
                <a:buSzPct val="70000"/>
                <a:buFont typeface="Wingdings" panose="05000000000000000000" pitchFamily="2" charset="2"/>
                <a:buChar char="n"/>
                <a:tabLst>
                  <a:tab pos="0" algn="l"/>
                  <a:tab pos="457200" algn="l"/>
                  <a:tab pos="912813" algn="l"/>
                  <a:tab pos="1371600" algn="l"/>
                  <a:tab pos="1828800" algn="l"/>
                  <a:tab pos="2286000" algn="l"/>
                  <a:tab pos="2741613" algn="l"/>
                  <a:tab pos="3200400" algn="l"/>
                  <a:tab pos="3657600" algn="l"/>
                  <a:tab pos="4114800" algn="l"/>
                  <a:tab pos="4570413" algn="l"/>
                  <a:tab pos="5029200" algn="l"/>
                  <a:tab pos="5486400" algn="l"/>
                  <a:tab pos="5937250" algn="l"/>
                  <a:tab pos="6399213" algn="l"/>
                  <a:tab pos="6858000" algn="l"/>
                  <a:tab pos="7315200" algn="l"/>
                  <a:tab pos="7766050" algn="l"/>
                  <a:tab pos="8226425" algn="l"/>
                  <a:tab pos="8686800" algn="l"/>
                  <a:tab pos="9144000" algn="l"/>
                </a:tabLst>
                <a:defRPr sz="2200">
                  <a:solidFill>
                    <a:schemeClr val="tx1"/>
                  </a:solidFill>
                  <a:latin typeface="Garamond" panose="02020404030301010803" pitchFamily="18" charset="0"/>
                  <a:ea typeface="宋体" panose="02010600030101010101" pitchFamily="2" charset="-122"/>
                </a:defRPr>
              </a:lvl7pPr>
              <a:lvl8pPr marL="3640138" indent="-252413" defTabSz="457200" eaLnBrk="0" fontAlgn="base" hangingPunct="0">
                <a:spcBef>
                  <a:spcPct val="20000"/>
                </a:spcBef>
                <a:spcAft>
                  <a:spcPct val="0"/>
                </a:spcAft>
                <a:buClr>
                  <a:schemeClr val="hlink"/>
                </a:buClr>
                <a:buSzPct val="70000"/>
                <a:buFont typeface="Wingdings" panose="05000000000000000000" pitchFamily="2" charset="2"/>
                <a:buChar char="n"/>
                <a:tabLst>
                  <a:tab pos="0" algn="l"/>
                  <a:tab pos="457200" algn="l"/>
                  <a:tab pos="912813" algn="l"/>
                  <a:tab pos="1371600" algn="l"/>
                  <a:tab pos="1828800" algn="l"/>
                  <a:tab pos="2286000" algn="l"/>
                  <a:tab pos="2741613" algn="l"/>
                  <a:tab pos="3200400" algn="l"/>
                  <a:tab pos="3657600" algn="l"/>
                  <a:tab pos="4114800" algn="l"/>
                  <a:tab pos="4570413" algn="l"/>
                  <a:tab pos="5029200" algn="l"/>
                  <a:tab pos="5486400" algn="l"/>
                  <a:tab pos="5937250" algn="l"/>
                  <a:tab pos="6399213" algn="l"/>
                  <a:tab pos="6858000" algn="l"/>
                  <a:tab pos="7315200" algn="l"/>
                  <a:tab pos="7766050" algn="l"/>
                  <a:tab pos="8226425" algn="l"/>
                  <a:tab pos="8686800" algn="l"/>
                  <a:tab pos="9144000" algn="l"/>
                </a:tabLst>
                <a:defRPr sz="2200">
                  <a:solidFill>
                    <a:schemeClr val="tx1"/>
                  </a:solidFill>
                  <a:latin typeface="Garamond" panose="02020404030301010803" pitchFamily="18" charset="0"/>
                  <a:ea typeface="宋体" panose="02010600030101010101" pitchFamily="2" charset="-122"/>
                </a:defRPr>
              </a:lvl8pPr>
              <a:lvl9pPr marL="4097338" indent="-252413" defTabSz="457200" eaLnBrk="0" fontAlgn="base" hangingPunct="0">
                <a:spcBef>
                  <a:spcPct val="20000"/>
                </a:spcBef>
                <a:spcAft>
                  <a:spcPct val="0"/>
                </a:spcAft>
                <a:buClr>
                  <a:schemeClr val="hlink"/>
                </a:buClr>
                <a:buSzPct val="70000"/>
                <a:buFont typeface="Wingdings" panose="05000000000000000000" pitchFamily="2" charset="2"/>
                <a:buChar char="n"/>
                <a:tabLst>
                  <a:tab pos="0" algn="l"/>
                  <a:tab pos="457200" algn="l"/>
                  <a:tab pos="912813" algn="l"/>
                  <a:tab pos="1371600" algn="l"/>
                  <a:tab pos="1828800" algn="l"/>
                  <a:tab pos="2286000" algn="l"/>
                  <a:tab pos="2741613" algn="l"/>
                  <a:tab pos="3200400" algn="l"/>
                  <a:tab pos="3657600" algn="l"/>
                  <a:tab pos="4114800" algn="l"/>
                  <a:tab pos="4570413" algn="l"/>
                  <a:tab pos="5029200" algn="l"/>
                  <a:tab pos="5486400" algn="l"/>
                  <a:tab pos="5937250" algn="l"/>
                  <a:tab pos="6399213" algn="l"/>
                  <a:tab pos="6858000" algn="l"/>
                  <a:tab pos="7315200" algn="l"/>
                  <a:tab pos="7766050" algn="l"/>
                  <a:tab pos="8226425" algn="l"/>
                  <a:tab pos="8686800" algn="l"/>
                  <a:tab pos="9144000" algn="l"/>
                </a:tabLst>
                <a:defRPr sz="2200">
                  <a:solidFill>
                    <a:schemeClr val="tx1"/>
                  </a:solidFill>
                  <a:latin typeface="Garamond" panose="02020404030301010803" pitchFamily="18" charset="0"/>
                  <a:ea typeface="宋体" panose="02010600030101010101" pitchFamily="2" charset="-122"/>
                </a:defRPr>
              </a:lvl9pPr>
            </a:lstStyle>
            <a:p>
              <a:pPr>
                <a:spcBef>
                  <a:spcPts val="1750"/>
                </a:spcBef>
                <a:buClr>
                  <a:srgbClr val="000000"/>
                </a:buClr>
                <a:buSzPct val="45000"/>
                <a:buNone/>
              </a:pPr>
              <a:endParaRPr lang="en-GB" altLang="zh-CN" sz="1800">
                <a:solidFill>
                  <a:srgbClr val="00FF00"/>
                </a:solidFill>
                <a:latin typeface="Times New Roman" panose="02020603050405020304" pitchFamily="18" charset="0"/>
              </a:endParaRPr>
            </a:p>
          </p:txBody>
        </p:sp>
      </p:grpSp>
      <p:sp>
        <p:nvSpPr>
          <p:cNvPr id="48" name="Text Box 18"/>
          <p:cNvSpPr txBox="1">
            <a:spLocks noChangeArrowheads="1"/>
          </p:cNvSpPr>
          <p:nvPr/>
        </p:nvSpPr>
        <p:spPr bwMode="auto">
          <a:xfrm>
            <a:off x="986780" y="2918947"/>
            <a:ext cx="4312555" cy="84053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100737" tIns="50367" rIns="100737" bIns="50367">
            <a:spAutoFit/>
          </a:bodyPr>
          <a:lstStyle>
            <a:lvl1pPr>
              <a:spcBef>
                <a:spcPct val="20000"/>
              </a:spcBef>
              <a:buClr>
                <a:schemeClr val="hlink"/>
              </a:buClr>
              <a:buSzPct val="70000"/>
              <a:buFont typeface="Wingdings" panose="05000000000000000000" pitchFamily="2" charset="2"/>
              <a:buChar char="n"/>
              <a:tabLst>
                <a:tab pos="0" algn="l"/>
                <a:tab pos="457200" algn="l"/>
                <a:tab pos="912813" algn="l"/>
                <a:tab pos="1371600" algn="l"/>
                <a:tab pos="1828800" algn="l"/>
                <a:tab pos="2286000" algn="l"/>
                <a:tab pos="2741613" algn="l"/>
                <a:tab pos="3200400" algn="l"/>
                <a:tab pos="3657600" algn="l"/>
                <a:tab pos="4114800" algn="l"/>
                <a:tab pos="4570413" algn="l"/>
                <a:tab pos="5029200" algn="l"/>
                <a:tab pos="5486400" algn="l"/>
                <a:tab pos="5937250" algn="l"/>
                <a:tab pos="6399213" algn="l"/>
                <a:tab pos="6858000" algn="l"/>
                <a:tab pos="7315200" algn="l"/>
                <a:tab pos="7766050" algn="l"/>
                <a:tab pos="8226425" algn="l"/>
                <a:tab pos="8686800" algn="l"/>
                <a:tab pos="9144000" algn="l"/>
              </a:tabLst>
              <a:defRPr sz="3500">
                <a:solidFill>
                  <a:schemeClr val="tx1"/>
                </a:solidFill>
                <a:latin typeface="Garamond" panose="02020404030301010803" pitchFamily="18" charset="0"/>
                <a:ea typeface="宋体" panose="02010600030101010101" pitchFamily="2" charset="-122"/>
              </a:defRPr>
            </a:lvl1pPr>
            <a:lvl2pPr marL="819150" indent="-315913">
              <a:spcBef>
                <a:spcPct val="20000"/>
              </a:spcBef>
              <a:buClr>
                <a:schemeClr val="accent2"/>
              </a:buClr>
              <a:buSzPct val="70000"/>
              <a:buFont typeface="Wingdings" panose="05000000000000000000" pitchFamily="2" charset="2"/>
              <a:buChar char="n"/>
              <a:tabLst>
                <a:tab pos="0" algn="l"/>
                <a:tab pos="457200" algn="l"/>
                <a:tab pos="912813" algn="l"/>
                <a:tab pos="1371600" algn="l"/>
                <a:tab pos="1828800" algn="l"/>
                <a:tab pos="2286000" algn="l"/>
                <a:tab pos="2741613" algn="l"/>
                <a:tab pos="3200400" algn="l"/>
                <a:tab pos="3657600" algn="l"/>
                <a:tab pos="4114800" algn="l"/>
                <a:tab pos="4570413" algn="l"/>
                <a:tab pos="5029200" algn="l"/>
                <a:tab pos="5486400" algn="l"/>
                <a:tab pos="5937250" algn="l"/>
                <a:tab pos="6399213" algn="l"/>
                <a:tab pos="6858000" algn="l"/>
                <a:tab pos="7315200" algn="l"/>
                <a:tab pos="7766050" algn="l"/>
                <a:tab pos="8226425" algn="l"/>
                <a:tab pos="8686800" algn="l"/>
                <a:tab pos="9144000" algn="l"/>
              </a:tabLst>
              <a:defRPr sz="3100">
                <a:solidFill>
                  <a:schemeClr val="tx1"/>
                </a:solidFill>
                <a:latin typeface="Garamond" panose="02020404030301010803" pitchFamily="18" charset="0"/>
                <a:ea typeface="宋体" panose="02010600030101010101" pitchFamily="2" charset="-122"/>
              </a:defRPr>
            </a:lvl2pPr>
            <a:lvl3pPr marL="1260475" indent="-252413">
              <a:spcBef>
                <a:spcPct val="20000"/>
              </a:spcBef>
              <a:buClr>
                <a:schemeClr val="tx2"/>
              </a:buClr>
              <a:buSzPct val="70000"/>
              <a:buFont typeface="Wingdings" panose="05000000000000000000" pitchFamily="2" charset="2"/>
              <a:buChar char="n"/>
              <a:tabLst>
                <a:tab pos="0" algn="l"/>
                <a:tab pos="457200" algn="l"/>
                <a:tab pos="912813" algn="l"/>
                <a:tab pos="1371600" algn="l"/>
                <a:tab pos="1828800" algn="l"/>
                <a:tab pos="2286000" algn="l"/>
                <a:tab pos="2741613" algn="l"/>
                <a:tab pos="3200400" algn="l"/>
                <a:tab pos="3657600" algn="l"/>
                <a:tab pos="4114800" algn="l"/>
                <a:tab pos="4570413" algn="l"/>
                <a:tab pos="5029200" algn="l"/>
                <a:tab pos="5486400" algn="l"/>
                <a:tab pos="5937250" algn="l"/>
                <a:tab pos="6399213" algn="l"/>
                <a:tab pos="6858000" algn="l"/>
                <a:tab pos="7315200" algn="l"/>
                <a:tab pos="7766050" algn="l"/>
                <a:tab pos="8226425" algn="l"/>
                <a:tab pos="8686800" algn="l"/>
                <a:tab pos="9144000" algn="l"/>
              </a:tabLst>
              <a:defRPr sz="2600">
                <a:solidFill>
                  <a:schemeClr val="tx1"/>
                </a:solidFill>
                <a:latin typeface="Garamond" panose="02020404030301010803" pitchFamily="18" charset="0"/>
                <a:ea typeface="宋体" panose="02010600030101010101" pitchFamily="2" charset="-122"/>
              </a:defRPr>
            </a:lvl3pPr>
            <a:lvl4pPr marL="1763713" indent="-252413">
              <a:spcBef>
                <a:spcPct val="20000"/>
              </a:spcBef>
              <a:buClr>
                <a:schemeClr val="accent2"/>
              </a:buClr>
              <a:buSzPct val="70000"/>
              <a:buFont typeface="Wingdings" panose="05000000000000000000" pitchFamily="2" charset="2"/>
              <a:buChar char="n"/>
              <a:tabLst>
                <a:tab pos="0" algn="l"/>
                <a:tab pos="457200" algn="l"/>
                <a:tab pos="912813" algn="l"/>
                <a:tab pos="1371600" algn="l"/>
                <a:tab pos="1828800" algn="l"/>
                <a:tab pos="2286000" algn="l"/>
                <a:tab pos="2741613" algn="l"/>
                <a:tab pos="3200400" algn="l"/>
                <a:tab pos="3657600" algn="l"/>
                <a:tab pos="4114800" algn="l"/>
                <a:tab pos="4570413" algn="l"/>
                <a:tab pos="5029200" algn="l"/>
                <a:tab pos="5486400" algn="l"/>
                <a:tab pos="5937250" algn="l"/>
                <a:tab pos="6399213" algn="l"/>
                <a:tab pos="6858000" algn="l"/>
                <a:tab pos="7315200" algn="l"/>
                <a:tab pos="7766050" algn="l"/>
                <a:tab pos="8226425" algn="l"/>
                <a:tab pos="8686800" algn="l"/>
                <a:tab pos="9144000" algn="l"/>
              </a:tabLst>
              <a:defRPr sz="2200">
                <a:solidFill>
                  <a:schemeClr val="tx1"/>
                </a:solidFill>
                <a:latin typeface="Garamond" panose="02020404030301010803" pitchFamily="18" charset="0"/>
                <a:ea typeface="宋体" panose="02010600030101010101" pitchFamily="2" charset="-122"/>
              </a:defRPr>
            </a:lvl4pPr>
            <a:lvl5pPr marL="2268538" indent="-252413">
              <a:spcBef>
                <a:spcPct val="20000"/>
              </a:spcBef>
              <a:buClr>
                <a:schemeClr val="hlink"/>
              </a:buClr>
              <a:buSzPct val="70000"/>
              <a:buFont typeface="Wingdings" panose="05000000000000000000" pitchFamily="2" charset="2"/>
              <a:buChar char="n"/>
              <a:tabLst>
                <a:tab pos="0" algn="l"/>
                <a:tab pos="457200" algn="l"/>
                <a:tab pos="912813" algn="l"/>
                <a:tab pos="1371600" algn="l"/>
                <a:tab pos="1828800" algn="l"/>
                <a:tab pos="2286000" algn="l"/>
                <a:tab pos="2741613" algn="l"/>
                <a:tab pos="3200400" algn="l"/>
                <a:tab pos="3657600" algn="l"/>
                <a:tab pos="4114800" algn="l"/>
                <a:tab pos="4570413" algn="l"/>
                <a:tab pos="5029200" algn="l"/>
                <a:tab pos="5486400" algn="l"/>
                <a:tab pos="5937250" algn="l"/>
                <a:tab pos="6399213" algn="l"/>
                <a:tab pos="6858000" algn="l"/>
                <a:tab pos="7315200" algn="l"/>
                <a:tab pos="7766050" algn="l"/>
                <a:tab pos="8226425" algn="l"/>
                <a:tab pos="8686800" algn="l"/>
                <a:tab pos="9144000" algn="l"/>
              </a:tabLst>
              <a:defRPr sz="2200">
                <a:solidFill>
                  <a:schemeClr val="tx1"/>
                </a:solidFill>
                <a:latin typeface="Garamond" panose="02020404030301010803" pitchFamily="18" charset="0"/>
                <a:ea typeface="宋体" panose="02010600030101010101" pitchFamily="2" charset="-122"/>
              </a:defRPr>
            </a:lvl5pPr>
            <a:lvl6pPr marL="2725738" indent="-252413" defTabSz="457200" eaLnBrk="0" fontAlgn="base" hangingPunct="0">
              <a:spcBef>
                <a:spcPct val="20000"/>
              </a:spcBef>
              <a:spcAft>
                <a:spcPct val="0"/>
              </a:spcAft>
              <a:buClr>
                <a:schemeClr val="hlink"/>
              </a:buClr>
              <a:buSzPct val="70000"/>
              <a:buFont typeface="Wingdings" panose="05000000000000000000" pitchFamily="2" charset="2"/>
              <a:buChar char="n"/>
              <a:tabLst>
                <a:tab pos="0" algn="l"/>
                <a:tab pos="457200" algn="l"/>
                <a:tab pos="912813" algn="l"/>
                <a:tab pos="1371600" algn="l"/>
                <a:tab pos="1828800" algn="l"/>
                <a:tab pos="2286000" algn="l"/>
                <a:tab pos="2741613" algn="l"/>
                <a:tab pos="3200400" algn="l"/>
                <a:tab pos="3657600" algn="l"/>
                <a:tab pos="4114800" algn="l"/>
                <a:tab pos="4570413" algn="l"/>
                <a:tab pos="5029200" algn="l"/>
                <a:tab pos="5486400" algn="l"/>
                <a:tab pos="5937250" algn="l"/>
                <a:tab pos="6399213" algn="l"/>
                <a:tab pos="6858000" algn="l"/>
                <a:tab pos="7315200" algn="l"/>
                <a:tab pos="7766050" algn="l"/>
                <a:tab pos="8226425" algn="l"/>
                <a:tab pos="8686800" algn="l"/>
                <a:tab pos="9144000" algn="l"/>
              </a:tabLst>
              <a:defRPr sz="2200">
                <a:solidFill>
                  <a:schemeClr val="tx1"/>
                </a:solidFill>
                <a:latin typeface="Garamond" panose="02020404030301010803" pitchFamily="18" charset="0"/>
                <a:ea typeface="宋体" panose="02010600030101010101" pitchFamily="2" charset="-122"/>
              </a:defRPr>
            </a:lvl6pPr>
            <a:lvl7pPr marL="3182938" indent="-252413" defTabSz="457200" eaLnBrk="0" fontAlgn="base" hangingPunct="0">
              <a:spcBef>
                <a:spcPct val="20000"/>
              </a:spcBef>
              <a:spcAft>
                <a:spcPct val="0"/>
              </a:spcAft>
              <a:buClr>
                <a:schemeClr val="hlink"/>
              </a:buClr>
              <a:buSzPct val="70000"/>
              <a:buFont typeface="Wingdings" panose="05000000000000000000" pitchFamily="2" charset="2"/>
              <a:buChar char="n"/>
              <a:tabLst>
                <a:tab pos="0" algn="l"/>
                <a:tab pos="457200" algn="l"/>
                <a:tab pos="912813" algn="l"/>
                <a:tab pos="1371600" algn="l"/>
                <a:tab pos="1828800" algn="l"/>
                <a:tab pos="2286000" algn="l"/>
                <a:tab pos="2741613" algn="l"/>
                <a:tab pos="3200400" algn="l"/>
                <a:tab pos="3657600" algn="l"/>
                <a:tab pos="4114800" algn="l"/>
                <a:tab pos="4570413" algn="l"/>
                <a:tab pos="5029200" algn="l"/>
                <a:tab pos="5486400" algn="l"/>
                <a:tab pos="5937250" algn="l"/>
                <a:tab pos="6399213" algn="l"/>
                <a:tab pos="6858000" algn="l"/>
                <a:tab pos="7315200" algn="l"/>
                <a:tab pos="7766050" algn="l"/>
                <a:tab pos="8226425" algn="l"/>
                <a:tab pos="8686800" algn="l"/>
                <a:tab pos="9144000" algn="l"/>
              </a:tabLst>
              <a:defRPr sz="2200">
                <a:solidFill>
                  <a:schemeClr val="tx1"/>
                </a:solidFill>
                <a:latin typeface="Garamond" panose="02020404030301010803" pitchFamily="18" charset="0"/>
                <a:ea typeface="宋体" panose="02010600030101010101" pitchFamily="2" charset="-122"/>
              </a:defRPr>
            </a:lvl7pPr>
            <a:lvl8pPr marL="3640138" indent="-252413" defTabSz="457200" eaLnBrk="0" fontAlgn="base" hangingPunct="0">
              <a:spcBef>
                <a:spcPct val="20000"/>
              </a:spcBef>
              <a:spcAft>
                <a:spcPct val="0"/>
              </a:spcAft>
              <a:buClr>
                <a:schemeClr val="hlink"/>
              </a:buClr>
              <a:buSzPct val="70000"/>
              <a:buFont typeface="Wingdings" panose="05000000000000000000" pitchFamily="2" charset="2"/>
              <a:buChar char="n"/>
              <a:tabLst>
                <a:tab pos="0" algn="l"/>
                <a:tab pos="457200" algn="l"/>
                <a:tab pos="912813" algn="l"/>
                <a:tab pos="1371600" algn="l"/>
                <a:tab pos="1828800" algn="l"/>
                <a:tab pos="2286000" algn="l"/>
                <a:tab pos="2741613" algn="l"/>
                <a:tab pos="3200400" algn="l"/>
                <a:tab pos="3657600" algn="l"/>
                <a:tab pos="4114800" algn="l"/>
                <a:tab pos="4570413" algn="l"/>
                <a:tab pos="5029200" algn="l"/>
                <a:tab pos="5486400" algn="l"/>
                <a:tab pos="5937250" algn="l"/>
                <a:tab pos="6399213" algn="l"/>
                <a:tab pos="6858000" algn="l"/>
                <a:tab pos="7315200" algn="l"/>
                <a:tab pos="7766050" algn="l"/>
                <a:tab pos="8226425" algn="l"/>
                <a:tab pos="8686800" algn="l"/>
                <a:tab pos="9144000" algn="l"/>
              </a:tabLst>
              <a:defRPr sz="2200">
                <a:solidFill>
                  <a:schemeClr val="tx1"/>
                </a:solidFill>
                <a:latin typeface="Garamond" panose="02020404030301010803" pitchFamily="18" charset="0"/>
                <a:ea typeface="宋体" panose="02010600030101010101" pitchFamily="2" charset="-122"/>
              </a:defRPr>
            </a:lvl8pPr>
            <a:lvl9pPr marL="4097338" indent="-252413" defTabSz="457200" eaLnBrk="0" fontAlgn="base" hangingPunct="0">
              <a:spcBef>
                <a:spcPct val="20000"/>
              </a:spcBef>
              <a:spcAft>
                <a:spcPct val="0"/>
              </a:spcAft>
              <a:buClr>
                <a:schemeClr val="hlink"/>
              </a:buClr>
              <a:buSzPct val="70000"/>
              <a:buFont typeface="Wingdings" panose="05000000000000000000" pitchFamily="2" charset="2"/>
              <a:buChar char="n"/>
              <a:tabLst>
                <a:tab pos="0" algn="l"/>
                <a:tab pos="457200" algn="l"/>
                <a:tab pos="912813" algn="l"/>
                <a:tab pos="1371600" algn="l"/>
                <a:tab pos="1828800" algn="l"/>
                <a:tab pos="2286000" algn="l"/>
                <a:tab pos="2741613" algn="l"/>
                <a:tab pos="3200400" algn="l"/>
                <a:tab pos="3657600" algn="l"/>
                <a:tab pos="4114800" algn="l"/>
                <a:tab pos="4570413" algn="l"/>
                <a:tab pos="5029200" algn="l"/>
                <a:tab pos="5486400" algn="l"/>
                <a:tab pos="5937250" algn="l"/>
                <a:tab pos="6399213" algn="l"/>
                <a:tab pos="6858000" algn="l"/>
                <a:tab pos="7315200" algn="l"/>
                <a:tab pos="7766050" algn="l"/>
                <a:tab pos="8226425" algn="l"/>
                <a:tab pos="8686800" algn="l"/>
                <a:tab pos="9144000" algn="l"/>
              </a:tabLst>
              <a:defRPr sz="2200">
                <a:solidFill>
                  <a:schemeClr val="tx1"/>
                </a:solidFill>
                <a:latin typeface="Garamond" panose="02020404030301010803" pitchFamily="18" charset="0"/>
                <a:ea typeface="宋体" panose="02010600030101010101" pitchFamily="2" charset="-122"/>
              </a:defRPr>
            </a:lvl9pPr>
          </a:lstStyle>
          <a:p>
            <a:pPr algn="ctr">
              <a:spcBef>
                <a:spcPts val="1375"/>
              </a:spcBef>
              <a:buClr>
                <a:srgbClr val="000000"/>
              </a:buClr>
              <a:buSzPct val="45000"/>
              <a:buNone/>
            </a:pPr>
            <a:r>
              <a:rPr lang="en-GB" altLang="zh-CN" sz="2400" dirty="0">
                <a:latin typeface="Gill Sans MT" panose="020B0502020104020203" pitchFamily="34" charset="0"/>
              </a:rPr>
              <a:t>The unfolded domain of a </a:t>
            </a:r>
            <a:r>
              <a:rPr lang="en-GB" altLang="zh-CN" sz="2400" dirty="0" err="1">
                <a:latin typeface="Gill Sans MT" panose="020B0502020104020203" pitchFamily="34" charset="0"/>
              </a:rPr>
              <a:t>spectrin</a:t>
            </a:r>
            <a:r>
              <a:rPr lang="en-GB" altLang="zh-CN" sz="2400" dirty="0">
                <a:latin typeface="Gill Sans MT" panose="020B0502020104020203" pitchFamily="34" charset="0"/>
              </a:rPr>
              <a:t> (Self-protection) </a:t>
            </a:r>
          </a:p>
        </p:txBody>
      </p:sp>
      <p:sp>
        <p:nvSpPr>
          <p:cNvPr id="10" name="灯片编号占位符 9">
            <a:extLst>
              <a:ext uri="{FF2B5EF4-FFF2-40B4-BE49-F238E27FC236}">
                <a16:creationId xmlns:a16="http://schemas.microsoft.com/office/drawing/2014/main" id="{9F86EFB3-BDE3-4EFA-964C-0540E9784467}"/>
              </a:ext>
            </a:extLst>
          </p:cNvPr>
          <p:cNvSpPr>
            <a:spLocks noGrp="1"/>
          </p:cNvSpPr>
          <p:nvPr>
            <p:ph type="sldNum" sz="quarter" idx="11"/>
          </p:nvPr>
        </p:nvSpPr>
        <p:spPr/>
        <p:txBody>
          <a:bodyPr/>
          <a:lstStyle/>
          <a:p>
            <a:pPr>
              <a:defRPr/>
            </a:pPr>
            <a:fld id="{EB1829BA-1834-4EDF-AB4A-C73D213EE0AA}" type="slidenum">
              <a:rPr lang="zh-CN" altLang="en-US" sz="2000" b="1" smtClean="0"/>
              <a:pPr>
                <a:defRPr/>
              </a:pPr>
              <a:t>6</a:t>
            </a:fld>
            <a:endParaRPr lang="en-US" altLang="zh-CN" sz="2000" b="1" dirty="0"/>
          </a:p>
        </p:txBody>
      </p:sp>
      <p:grpSp>
        <p:nvGrpSpPr>
          <p:cNvPr id="14" name="Group 13">
            <a:extLst>
              <a:ext uri="{FF2B5EF4-FFF2-40B4-BE49-F238E27FC236}">
                <a16:creationId xmlns:a16="http://schemas.microsoft.com/office/drawing/2014/main" id="{F5BA8241-CAF5-45C8-9AC7-65BBDECD87A7}"/>
              </a:ext>
            </a:extLst>
          </p:cNvPr>
          <p:cNvGrpSpPr/>
          <p:nvPr/>
        </p:nvGrpSpPr>
        <p:grpSpPr>
          <a:xfrm>
            <a:off x="5266371" y="1219235"/>
            <a:ext cx="5162918" cy="2836445"/>
            <a:chOff x="12048187" y="4410264"/>
            <a:chExt cx="5162918" cy="2836445"/>
          </a:xfrm>
        </p:grpSpPr>
        <p:pic>
          <p:nvPicPr>
            <p:cNvPr id="55" name="Picture 54" descr="Screen Clipping">
              <a:extLst>
                <a:ext uri="{FF2B5EF4-FFF2-40B4-BE49-F238E27FC236}">
                  <a16:creationId xmlns:a16="http://schemas.microsoft.com/office/drawing/2014/main" id="{AC3F308A-FFC9-41E5-B540-3B8C32D84B7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048187" y="4410264"/>
              <a:ext cx="5162918" cy="1859203"/>
            </a:xfrm>
            <a:prstGeom prst="rect">
              <a:avLst/>
            </a:prstGeom>
          </p:spPr>
        </p:pic>
        <p:sp>
          <p:nvSpPr>
            <p:cNvPr id="59" name="Text Box 5">
              <a:extLst>
                <a:ext uri="{FF2B5EF4-FFF2-40B4-BE49-F238E27FC236}">
                  <a16:creationId xmlns:a16="http://schemas.microsoft.com/office/drawing/2014/main" id="{238C3A98-4145-44EB-AB75-2165522B33E3}"/>
                </a:ext>
              </a:extLst>
            </p:cNvPr>
            <p:cNvSpPr txBox="1">
              <a:spLocks noChangeArrowheads="1"/>
            </p:cNvSpPr>
            <p:nvPr/>
          </p:nvSpPr>
          <p:spPr bwMode="auto">
            <a:xfrm>
              <a:off x="12539851" y="6259699"/>
              <a:ext cx="4179589" cy="98701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square" lIns="89944" tIns="46772" rIns="89944" bIns="46772">
              <a:spAutoFit/>
            </a:bodyPr>
            <a:lstStyle>
              <a:lvl1pPr>
                <a:spcBef>
                  <a:spcPct val="20000"/>
                </a:spcBef>
                <a:buClr>
                  <a:schemeClr val="hlink"/>
                </a:buClr>
                <a:buSzPct val="70000"/>
                <a:buFont typeface="Wingdings" panose="05000000000000000000" pitchFamily="2" charset="2"/>
                <a:buChar char="n"/>
                <a:tabLst>
                  <a:tab pos="0" algn="l"/>
                  <a:tab pos="457200" algn="l"/>
                  <a:tab pos="912813" algn="l"/>
                  <a:tab pos="1371600" algn="l"/>
                  <a:tab pos="1828800" algn="l"/>
                  <a:tab pos="2286000" algn="l"/>
                  <a:tab pos="2741613" algn="l"/>
                  <a:tab pos="3200400" algn="l"/>
                  <a:tab pos="3657600" algn="l"/>
                  <a:tab pos="4114800" algn="l"/>
                  <a:tab pos="4570413" algn="l"/>
                  <a:tab pos="5029200" algn="l"/>
                  <a:tab pos="5486400" algn="l"/>
                  <a:tab pos="5937250" algn="l"/>
                  <a:tab pos="6399213" algn="l"/>
                  <a:tab pos="6858000" algn="l"/>
                  <a:tab pos="7315200" algn="l"/>
                  <a:tab pos="7766050" algn="l"/>
                  <a:tab pos="8226425" algn="l"/>
                  <a:tab pos="8686800" algn="l"/>
                  <a:tab pos="9144000" algn="l"/>
                </a:tabLst>
                <a:defRPr sz="3500">
                  <a:solidFill>
                    <a:schemeClr val="tx1"/>
                  </a:solidFill>
                  <a:latin typeface="Garamond" panose="02020404030301010803" pitchFamily="18" charset="0"/>
                  <a:ea typeface="宋体" panose="02010600030101010101" pitchFamily="2" charset="-122"/>
                </a:defRPr>
              </a:lvl1pPr>
              <a:lvl2pPr marL="819150" indent="-315913">
                <a:spcBef>
                  <a:spcPct val="20000"/>
                </a:spcBef>
                <a:buClr>
                  <a:schemeClr val="accent2"/>
                </a:buClr>
                <a:buSzPct val="70000"/>
                <a:buFont typeface="Wingdings" panose="05000000000000000000" pitchFamily="2" charset="2"/>
                <a:buChar char="n"/>
                <a:tabLst>
                  <a:tab pos="0" algn="l"/>
                  <a:tab pos="457200" algn="l"/>
                  <a:tab pos="912813" algn="l"/>
                  <a:tab pos="1371600" algn="l"/>
                  <a:tab pos="1828800" algn="l"/>
                  <a:tab pos="2286000" algn="l"/>
                  <a:tab pos="2741613" algn="l"/>
                  <a:tab pos="3200400" algn="l"/>
                  <a:tab pos="3657600" algn="l"/>
                  <a:tab pos="4114800" algn="l"/>
                  <a:tab pos="4570413" algn="l"/>
                  <a:tab pos="5029200" algn="l"/>
                  <a:tab pos="5486400" algn="l"/>
                  <a:tab pos="5937250" algn="l"/>
                  <a:tab pos="6399213" algn="l"/>
                  <a:tab pos="6858000" algn="l"/>
                  <a:tab pos="7315200" algn="l"/>
                  <a:tab pos="7766050" algn="l"/>
                  <a:tab pos="8226425" algn="l"/>
                  <a:tab pos="8686800" algn="l"/>
                  <a:tab pos="9144000" algn="l"/>
                </a:tabLst>
                <a:defRPr sz="3100">
                  <a:solidFill>
                    <a:schemeClr val="tx1"/>
                  </a:solidFill>
                  <a:latin typeface="Garamond" panose="02020404030301010803" pitchFamily="18" charset="0"/>
                  <a:ea typeface="宋体" panose="02010600030101010101" pitchFamily="2" charset="-122"/>
                </a:defRPr>
              </a:lvl2pPr>
              <a:lvl3pPr marL="1260475" indent="-252413">
                <a:spcBef>
                  <a:spcPct val="20000"/>
                </a:spcBef>
                <a:buClr>
                  <a:schemeClr val="tx2"/>
                </a:buClr>
                <a:buSzPct val="70000"/>
                <a:buFont typeface="Wingdings" panose="05000000000000000000" pitchFamily="2" charset="2"/>
                <a:buChar char="n"/>
                <a:tabLst>
                  <a:tab pos="0" algn="l"/>
                  <a:tab pos="457200" algn="l"/>
                  <a:tab pos="912813" algn="l"/>
                  <a:tab pos="1371600" algn="l"/>
                  <a:tab pos="1828800" algn="l"/>
                  <a:tab pos="2286000" algn="l"/>
                  <a:tab pos="2741613" algn="l"/>
                  <a:tab pos="3200400" algn="l"/>
                  <a:tab pos="3657600" algn="l"/>
                  <a:tab pos="4114800" algn="l"/>
                  <a:tab pos="4570413" algn="l"/>
                  <a:tab pos="5029200" algn="l"/>
                  <a:tab pos="5486400" algn="l"/>
                  <a:tab pos="5937250" algn="l"/>
                  <a:tab pos="6399213" algn="l"/>
                  <a:tab pos="6858000" algn="l"/>
                  <a:tab pos="7315200" algn="l"/>
                  <a:tab pos="7766050" algn="l"/>
                  <a:tab pos="8226425" algn="l"/>
                  <a:tab pos="8686800" algn="l"/>
                  <a:tab pos="9144000" algn="l"/>
                </a:tabLst>
                <a:defRPr sz="2600">
                  <a:solidFill>
                    <a:schemeClr val="tx1"/>
                  </a:solidFill>
                  <a:latin typeface="Garamond" panose="02020404030301010803" pitchFamily="18" charset="0"/>
                  <a:ea typeface="宋体" panose="02010600030101010101" pitchFamily="2" charset="-122"/>
                </a:defRPr>
              </a:lvl3pPr>
              <a:lvl4pPr marL="1763713" indent="-252413">
                <a:spcBef>
                  <a:spcPct val="20000"/>
                </a:spcBef>
                <a:buClr>
                  <a:schemeClr val="accent2"/>
                </a:buClr>
                <a:buSzPct val="70000"/>
                <a:buFont typeface="Wingdings" panose="05000000000000000000" pitchFamily="2" charset="2"/>
                <a:buChar char="n"/>
                <a:tabLst>
                  <a:tab pos="0" algn="l"/>
                  <a:tab pos="457200" algn="l"/>
                  <a:tab pos="912813" algn="l"/>
                  <a:tab pos="1371600" algn="l"/>
                  <a:tab pos="1828800" algn="l"/>
                  <a:tab pos="2286000" algn="l"/>
                  <a:tab pos="2741613" algn="l"/>
                  <a:tab pos="3200400" algn="l"/>
                  <a:tab pos="3657600" algn="l"/>
                  <a:tab pos="4114800" algn="l"/>
                  <a:tab pos="4570413" algn="l"/>
                  <a:tab pos="5029200" algn="l"/>
                  <a:tab pos="5486400" algn="l"/>
                  <a:tab pos="5937250" algn="l"/>
                  <a:tab pos="6399213" algn="l"/>
                  <a:tab pos="6858000" algn="l"/>
                  <a:tab pos="7315200" algn="l"/>
                  <a:tab pos="7766050" algn="l"/>
                  <a:tab pos="8226425" algn="l"/>
                  <a:tab pos="8686800" algn="l"/>
                  <a:tab pos="9144000" algn="l"/>
                </a:tabLst>
                <a:defRPr sz="2200">
                  <a:solidFill>
                    <a:schemeClr val="tx1"/>
                  </a:solidFill>
                  <a:latin typeface="Garamond" panose="02020404030301010803" pitchFamily="18" charset="0"/>
                  <a:ea typeface="宋体" panose="02010600030101010101" pitchFamily="2" charset="-122"/>
                </a:defRPr>
              </a:lvl4pPr>
              <a:lvl5pPr marL="2268538" indent="-252413">
                <a:spcBef>
                  <a:spcPct val="20000"/>
                </a:spcBef>
                <a:buClr>
                  <a:schemeClr val="hlink"/>
                </a:buClr>
                <a:buSzPct val="70000"/>
                <a:buFont typeface="Wingdings" panose="05000000000000000000" pitchFamily="2" charset="2"/>
                <a:buChar char="n"/>
                <a:tabLst>
                  <a:tab pos="0" algn="l"/>
                  <a:tab pos="457200" algn="l"/>
                  <a:tab pos="912813" algn="l"/>
                  <a:tab pos="1371600" algn="l"/>
                  <a:tab pos="1828800" algn="l"/>
                  <a:tab pos="2286000" algn="l"/>
                  <a:tab pos="2741613" algn="l"/>
                  <a:tab pos="3200400" algn="l"/>
                  <a:tab pos="3657600" algn="l"/>
                  <a:tab pos="4114800" algn="l"/>
                  <a:tab pos="4570413" algn="l"/>
                  <a:tab pos="5029200" algn="l"/>
                  <a:tab pos="5486400" algn="l"/>
                  <a:tab pos="5937250" algn="l"/>
                  <a:tab pos="6399213" algn="l"/>
                  <a:tab pos="6858000" algn="l"/>
                  <a:tab pos="7315200" algn="l"/>
                  <a:tab pos="7766050" algn="l"/>
                  <a:tab pos="8226425" algn="l"/>
                  <a:tab pos="8686800" algn="l"/>
                  <a:tab pos="9144000" algn="l"/>
                </a:tabLst>
                <a:defRPr sz="2200">
                  <a:solidFill>
                    <a:schemeClr val="tx1"/>
                  </a:solidFill>
                  <a:latin typeface="Garamond" panose="02020404030301010803" pitchFamily="18" charset="0"/>
                  <a:ea typeface="宋体" panose="02010600030101010101" pitchFamily="2" charset="-122"/>
                </a:defRPr>
              </a:lvl5pPr>
              <a:lvl6pPr marL="2725738" indent="-252413" defTabSz="457200" eaLnBrk="0" fontAlgn="base" hangingPunct="0">
                <a:spcBef>
                  <a:spcPct val="20000"/>
                </a:spcBef>
                <a:spcAft>
                  <a:spcPct val="0"/>
                </a:spcAft>
                <a:buClr>
                  <a:schemeClr val="hlink"/>
                </a:buClr>
                <a:buSzPct val="70000"/>
                <a:buFont typeface="Wingdings" panose="05000000000000000000" pitchFamily="2" charset="2"/>
                <a:buChar char="n"/>
                <a:tabLst>
                  <a:tab pos="0" algn="l"/>
                  <a:tab pos="457200" algn="l"/>
                  <a:tab pos="912813" algn="l"/>
                  <a:tab pos="1371600" algn="l"/>
                  <a:tab pos="1828800" algn="l"/>
                  <a:tab pos="2286000" algn="l"/>
                  <a:tab pos="2741613" algn="l"/>
                  <a:tab pos="3200400" algn="l"/>
                  <a:tab pos="3657600" algn="l"/>
                  <a:tab pos="4114800" algn="l"/>
                  <a:tab pos="4570413" algn="l"/>
                  <a:tab pos="5029200" algn="l"/>
                  <a:tab pos="5486400" algn="l"/>
                  <a:tab pos="5937250" algn="l"/>
                  <a:tab pos="6399213" algn="l"/>
                  <a:tab pos="6858000" algn="l"/>
                  <a:tab pos="7315200" algn="l"/>
                  <a:tab pos="7766050" algn="l"/>
                  <a:tab pos="8226425" algn="l"/>
                  <a:tab pos="8686800" algn="l"/>
                  <a:tab pos="9144000" algn="l"/>
                </a:tabLst>
                <a:defRPr sz="2200">
                  <a:solidFill>
                    <a:schemeClr val="tx1"/>
                  </a:solidFill>
                  <a:latin typeface="Garamond" panose="02020404030301010803" pitchFamily="18" charset="0"/>
                  <a:ea typeface="宋体" panose="02010600030101010101" pitchFamily="2" charset="-122"/>
                </a:defRPr>
              </a:lvl6pPr>
              <a:lvl7pPr marL="3182938" indent="-252413" defTabSz="457200" eaLnBrk="0" fontAlgn="base" hangingPunct="0">
                <a:spcBef>
                  <a:spcPct val="20000"/>
                </a:spcBef>
                <a:spcAft>
                  <a:spcPct val="0"/>
                </a:spcAft>
                <a:buClr>
                  <a:schemeClr val="hlink"/>
                </a:buClr>
                <a:buSzPct val="70000"/>
                <a:buFont typeface="Wingdings" panose="05000000000000000000" pitchFamily="2" charset="2"/>
                <a:buChar char="n"/>
                <a:tabLst>
                  <a:tab pos="0" algn="l"/>
                  <a:tab pos="457200" algn="l"/>
                  <a:tab pos="912813" algn="l"/>
                  <a:tab pos="1371600" algn="l"/>
                  <a:tab pos="1828800" algn="l"/>
                  <a:tab pos="2286000" algn="l"/>
                  <a:tab pos="2741613" algn="l"/>
                  <a:tab pos="3200400" algn="l"/>
                  <a:tab pos="3657600" algn="l"/>
                  <a:tab pos="4114800" algn="l"/>
                  <a:tab pos="4570413" algn="l"/>
                  <a:tab pos="5029200" algn="l"/>
                  <a:tab pos="5486400" algn="l"/>
                  <a:tab pos="5937250" algn="l"/>
                  <a:tab pos="6399213" algn="l"/>
                  <a:tab pos="6858000" algn="l"/>
                  <a:tab pos="7315200" algn="l"/>
                  <a:tab pos="7766050" algn="l"/>
                  <a:tab pos="8226425" algn="l"/>
                  <a:tab pos="8686800" algn="l"/>
                  <a:tab pos="9144000" algn="l"/>
                </a:tabLst>
                <a:defRPr sz="2200">
                  <a:solidFill>
                    <a:schemeClr val="tx1"/>
                  </a:solidFill>
                  <a:latin typeface="Garamond" panose="02020404030301010803" pitchFamily="18" charset="0"/>
                  <a:ea typeface="宋体" panose="02010600030101010101" pitchFamily="2" charset="-122"/>
                </a:defRPr>
              </a:lvl7pPr>
              <a:lvl8pPr marL="3640138" indent="-252413" defTabSz="457200" eaLnBrk="0" fontAlgn="base" hangingPunct="0">
                <a:spcBef>
                  <a:spcPct val="20000"/>
                </a:spcBef>
                <a:spcAft>
                  <a:spcPct val="0"/>
                </a:spcAft>
                <a:buClr>
                  <a:schemeClr val="hlink"/>
                </a:buClr>
                <a:buSzPct val="70000"/>
                <a:buFont typeface="Wingdings" panose="05000000000000000000" pitchFamily="2" charset="2"/>
                <a:buChar char="n"/>
                <a:tabLst>
                  <a:tab pos="0" algn="l"/>
                  <a:tab pos="457200" algn="l"/>
                  <a:tab pos="912813" algn="l"/>
                  <a:tab pos="1371600" algn="l"/>
                  <a:tab pos="1828800" algn="l"/>
                  <a:tab pos="2286000" algn="l"/>
                  <a:tab pos="2741613" algn="l"/>
                  <a:tab pos="3200400" algn="l"/>
                  <a:tab pos="3657600" algn="l"/>
                  <a:tab pos="4114800" algn="l"/>
                  <a:tab pos="4570413" algn="l"/>
                  <a:tab pos="5029200" algn="l"/>
                  <a:tab pos="5486400" algn="l"/>
                  <a:tab pos="5937250" algn="l"/>
                  <a:tab pos="6399213" algn="l"/>
                  <a:tab pos="6858000" algn="l"/>
                  <a:tab pos="7315200" algn="l"/>
                  <a:tab pos="7766050" algn="l"/>
                  <a:tab pos="8226425" algn="l"/>
                  <a:tab pos="8686800" algn="l"/>
                  <a:tab pos="9144000" algn="l"/>
                </a:tabLst>
                <a:defRPr sz="2200">
                  <a:solidFill>
                    <a:schemeClr val="tx1"/>
                  </a:solidFill>
                  <a:latin typeface="Garamond" panose="02020404030301010803" pitchFamily="18" charset="0"/>
                  <a:ea typeface="宋体" panose="02010600030101010101" pitchFamily="2" charset="-122"/>
                </a:defRPr>
              </a:lvl8pPr>
              <a:lvl9pPr marL="4097338" indent="-252413" defTabSz="457200" eaLnBrk="0" fontAlgn="base" hangingPunct="0">
                <a:spcBef>
                  <a:spcPct val="20000"/>
                </a:spcBef>
                <a:spcAft>
                  <a:spcPct val="0"/>
                </a:spcAft>
                <a:buClr>
                  <a:schemeClr val="hlink"/>
                </a:buClr>
                <a:buSzPct val="70000"/>
                <a:buFont typeface="Wingdings" panose="05000000000000000000" pitchFamily="2" charset="2"/>
                <a:buChar char="n"/>
                <a:tabLst>
                  <a:tab pos="0" algn="l"/>
                  <a:tab pos="457200" algn="l"/>
                  <a:tab pos="912813" algn="l"/>
                  <a:tab pos="1371600" algn="l"/>
                  <a:tab pos="1828800" algn="l"/>
                  <a:tab pos="2286000" algn="l"/>
                  <a:tab pos="2741613" algn="l"/>
                  <a:tab pos="3200400" algn="l"/>
                  <a:tab pos="3657600" algn="l"/>
                  <a:tab pos="4114800" algn="l"/>
                  <a:tab pos="4570413" algn="l"/>
                  <a:tab pos="5029200" algn="l"/>
                  <a:tab pos="5486400" algn="l"/>
                  <a:tab pos="5937250" algn="l"/>
                  <a:tab pos="6399213" algn="l"/>
                  <a:tab pos="6858000" algn="l"/>
                  <a:tab pos="7315200" algn="l"/>
                  <a:tab pos="7766050" algn="l"/>
                  <a:tab pos="8226425" algn="l"/>
                  <a:tab pos="8686800" algn="l"/>
                  <a:tab pos="9144000" algn="l"/>
                </a:tabLst>
                <a:defRPr sz="2200">
                  <a:solidFill>
                    <a:schemeClr val="tx1"/>
                  </a:solidFill>
                  <a:latin typeface="Garamond" panose="02020404030301010803" pitchFamily="18" charset="0"/>
                  <a:ea typeface="宋体" panose="02010600030101010101" pitchFamily="2" charset="-122"/>
                </a:defRPr>
              </a:lvl9pPr>
            </a:lstStyle>
            <a:p>
              <a:pPr>
                <a:spcBef>
                  <a:spcPts val="1750"/>
                </a:spcBef>
                <a:buClr>
                  <a:srgbClr val="000000"/>
                </a:buClr>
                <a:buSzPct val="45000"/>
                <a:buNone/>
              </a:pPr>
              <a:r>
                <a:rPr lang="en-GB" altLang="zh-CN" sz="2000" dirty="0">
                  <a:latin typeface="Gill Sans MT" panose="020B0502020104020203" pitchFamily="34" charset="0"/>
                </a:rPr>
                <a:t>Normal and tangential interactions between bilayer and cytoskeleton</a:t>
              </a:r>
              <a:r>
                <a:rPr lang="en-GB" altLang="zh-CN" sz="1800" dirty="0">
                  <a:solidFill>
                    <a:schemeClr val="tx2"/>
                  </a:solidFill>
                  <a:latin typeface="Gill Sans MT" panose="020B0502020104020203" pitchFamily="34" charset="0"/>
                </a:rPr>
                <a:t>(Peng </a:t>
              </a:r>
              <a:r>
                <a:rPr lang="en-GB" altLang="zh-CN" sz="1800" i="1" dirty="0">
                  <a:solidFill>
                    <a:schemeClr val="tx2"/>
                  </a:solidFill>
                  <a:latin typeface="Gill Sans MT" panose="020B0502020104020203" pitchFamily="34" charset="0"/>
                </a:rPr>
                <a:t>et al</a:t>
              </a:r>
              <a:r>
                <a:rPr lang="en-GB" altLang="zh-CN" sz="1800" dirty="0">
                  <a:solidFill>
                    <a:schemeClr val="tx2"/>
                  </a:solidFill>
                  <a:latin typeface="Gill Sans MT" panose="020B0502020104020203" pitchFamily="34" charset="0"/>
                </a:rPr>
                <a:t>,  </a:t>
              </a:r>
              <a:r>
                <a:rPr lang="en-US" altLang="zh-CN" sz="1800" i="1" dirty="0">
                  <a:solidFill>
                    <a:schemeClr val="tx2"/>
                  </a:solidFill>
                  <a:latin typeface="Gill Sans MT" panose="020B0502020104020203" pitchFamily="34" charset="0"/>
                </a:rPr>
                <a:t>Acta </a:t>
              </a:r>
              <a:r>
                <a:rPr lang="en-US" altLang="zh-CN" sz="1800" i="1" dirty="0" err="1">
                  <a:solidFill>
                    <a:schemeClr val="tx2"/>
                  </a:solidFill>
                  <a:latin typeface="Gill Sans MT" panose="020B0502020104020203" pitchFamily="34" charset="0"/>
                </a:rPr>
                <a:t>Mechanica</a:t>
              </a:r>
              <a:r>
                <a:rPr lang="en-US" altLang="zh-CN" sz="1800" i="1" dirty="0">
                  <a:solidFill>
                    <a:schemeClr val="tx2"/>
                  </a:solidFill>
                  <a:latin typeface="Gill Sans MT" panose="020B0502020104020203" pitchFamily="34" charset="0"/>
                </a:rPr>
                <a:t> </a:t>
              </a:r>
              <a:r>
                <a:rPr lang="en-US" altLang="zh-CN" sz="1800" i="1" dirty="0" err="1">
                  <a:solidFill>
                    <a:schemeClr val="tx2"/>
                  </a:solidFill>
                  <a:latin typeface="Gill Sans MT" panose="020B0502020104020203" pitchFamily="34" charset="0"/>
                </a:rPr>
                <a:t>Sinica</a:t>
              </a:r>
              <a:r>
                <a:rPr lang="en-US" altLang="zh-CN" sz="1800" dirty="0">
                  <a:solidFill>
                    <a:schemeClr val="tx2"/>
                  </a:solidFill>
                  <a:latin typeface="Gill Sans MT" panose="020B0502020104020203" pitchFamily="34" charset="0"/>
                </a:rPr>
                <a:t>. </a:t>
              </a:r>
              <a:r>
                <a:rPr lang="en-GB" altLang="zh-CN" sz="1800" dirty="0">
                  <a:solidFill>
                    <a:schemeClr val="tx2"/>
                  </a:solidFill>
                  <a:latin typeface="Gill Sans MT" panose="020B0502020104020203" pitchFamily="34" charset="0"/>
                </a:rPr>
                <a:t>2016)</a:t>
              </a:r>
            </a:p>
          </p:txBody>
        </p:sp>
      </p:grpSp>
      <p:sp>
        <p:nvSpPr>
          <p:cNvPr id="2" name="Rectangle 1">
            <a:extLst>
              <a:ext uri="{FF2B5EF4-FFF2-40B4-BE49-F238E27FC236}">
                <a16:creationId xmlns:a16="http://schemas.microsoft.com/office/drawing/2014/main" id="{B23F7908-B450-4CB2-B933-C0B48FBABFB6}"/>
              </a:ext>
            </a:extLst>
          </p:cNvPr>
          <p:cNvSpPr/>
          <p:nvPr/>
        </p:nvSpPr>
        <p:spPr>
          <a:xfrm>
            <a:off x="2303036" y="3609395"/>
            <a:ext cx="2654766" cy="369332"/>
          </a:xfrm>
          <a:prstGeom prst="rect">
            <a:avLst/>
          </a:prstGeom>
        </p:spPr>
        <p:txBody>
          <a:bodyPr wrap="none">
            <a:spAutoFit/>
          </a:bodyPr>
          <a:lstStyle/>
          <a:p>
            <a:r>
              <a:rPr lang="en-US" altLang="zh-CN" sz="1800" dirty="0">
                <a:solidFill>
                  <a:schemeClr val="tx2"/>
                </a:solidFill>
                <a:latin typeface="Gill Sans MT" panose="020B0502020104020203" pitchFamily="34" charset="0"/>
              </a:rPr>
              <a:t>(Zhu </a:t>
            </a:r>
            <a:r>
              <a:rPr lang="en-US" altLang="zh-CN" sz="1800" i="1" dirty="0">
                <a:solidFill>
                  <a:schemeClr val="tx2"/>
                </a:solidFill>
                <a:latin typeface="Gill Sans MT" panose="020B0502020104020203" pitchFamily="34" charset="0"/>
              </a:rPr>
              <a:t>et al</a:t>
            </a:r>
            <a:r>
              <a:rPr lang="en-US" altLang="zh-CN" sz="1800" dirty="0">
                <a:solidFill>
                  <a:schemeClr val="tx2"/>
                </a:solidFill>
                <a:latin typeface="Gill Sans MT" panose="020B0502020104020203" pitchFamily="34" charset="0"/>
              </a:rPr>
              <a:t>, </a:t>
            </a:r>
            <a:r>
              <a:rPr lang="en-US" altLang="zh-CN" sz="1800" i="1" dirty="0" err="1">
                <a:solidFill>
                  <a:schemeClr val="tx2"/>
                </a:solidFill>
                <a:latin typeface="Gill Sans MT" panose="020B0502020104020203" pitchFamily="34" charset="0"/>
              </a:rPr>
              <a:t>Biophys</a:t>
            </a:r>
            <a:r>
              <a:rPr lang="en-US" altLang="zh-CN" sz="1800" i="1" dirty="0">
                <a:solidFill>
                  <a:schemeClr val="tx2"/>
                </a:solidFill>
                <a:latin typeface="Gill Sans MT" panose="020B0502020104020203" pitchFamily="34" charset="0"/>
              </a:rPr>
              <a:t>. J</a:t>
            </a:r>
            <a:r>
              <a:rPr lang="en-US" altLang="zh-CN" sz="1800" dirty="0">
                <a:solidFill>
                  <a:schemeClr val="tx2"/>
                </a:solidFill>
                <a:latin typeface="Gill Sans MT" panose="020B0502020104020203" pitchFamily="34" charset="0"/>
              </a:rPr>
              <a:t>. 2008)</a:t>
            </a:r>
            <a:endParaRPr lang="zh-CN" altLang="en-US" sz="1800" dirty="0">
              <a:solidFill>
                <a:schemeClr val="tx2"/>
              </a:solidFill>
              <a:latin typeface="Gill Sans MT" panose="020B0502020104020203" pitchFamily="34" charset="0"/>
            </a:endParaRPr>
          </a:p>
        </p:txBody>
      </p:sp>
      <p:grpSp>
        <p:nvGrpSpPr>
          <p:cNvPr id="4" name="Group 3">
            <a:extLst>
              <a:ext uri="{FF2B5EF4-FFF2-40B4-BE49-F238E27FC236}">
                <a16:creationId xmlns:a16="http://schemas.microsoft.com/office/drawing/2014/main" id="{BF52CD66-55FE-426F-B017-C728AF2783AB}"/>
              </a:ext>
            </a:extLst>
          </p:cNvPr>
          <p:cNvGrpSpPr/>
          <p:nvPr/>
        </p:nvGrpSpPr>
        <p:grpSpPr>
          <a:xfrm>
            <a:off x="341823" y="3532680"/>
            <a:ext cx="4634683" cy="3771295"/>
            <a:chOff x="341823" y="3532680"/>
            <a:chExt cx="4634683" cy="3771295"/>
          </a:xfrm>
        </p:grpSpPr>
        <p:grpSp>
          <p:nvGrpSpPr>
            <p:cNvPr id="8" name="Group 7"/>
            <p:cNvGrpSpPr/>
            <p:nvPr/>
          </p:nvGrpSpPr>
          <p:grpSpPr>
            <a:xfrm>
              <a:off x="341823" y="3532680"/>
              <a:ext cx="4634683" cy="3475493"/>
              <a:chOff x="140274" y="3557069"/>
              <a:chExt cx="4633711" cy="3474763"/>
            </a:xfrm>
          </p:grpSpPr>
          <p:pic>
            <p:nvPicPr>
              <p:cNvPr id="7" name="Picture 6"/>
              <p:cNvPicPr>
                <a:picLocks noChangeAspect="1"/>
              </p:cNvPicPr>
              <p:nvPr/>
            </p:nvPicPr>
            <p:blipFill>
              <a:blip r:embed="rId7"/>
              <a:stretch>
                <a:fillRect/>
              </a:stretch>
            </p:blipFill>
            <p:spPr>
              <a:xfrm>
                <a:off x="140274" y="4858544"/>
                <a:ext cx="4614289" cy="2173288"/>
              </a:xfrm>
              <a:prstGeom prst="rect">
                <a:avLst/>
              </a:prstGeom>
            </p:spPr>
          </p:pic>
          <p:sp>
            <p:nvSpPr>
              <p:cNvPr id="18458" name="Rectangle 104"/>
              <p:cNvSpPr>
                <a:spLocks noChangeArrowheads="1"/>
              </p:cNvSpPr>
              <p:nvPr/>
            </p:nvSpPr>
            <p:spPr bwMode="auto">
              <a:xfrm>
                <a:off x="396503" y="4314826"/>
                <a:ext cx="4377482" cy="52322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lgn="ctr">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91420" tIns="45711" rIns="91420" bIns="45711">
                <a:spAutoFit/>
              </a:bodyPr>
              <a:lstStyle>
                <a:lvl1pPr defTabSz="912813">
                  <a:spcBef>
                    <a:spcPct val="20000"/>
                  </a:spcBef>
                  <a:buClr>
                    <a:schemeClr val="hlink"/>
                  </a:buClr>
                  <a:buSzPct val="70000"/>
                  <a:buFont typeface="Wingdings" panose="05000000000000000000" pitchFamily="2" charset="2"/>
                  <a:buChar char="n"/>
                  <a:defRPr sz="3500">
                    <a:solidFill>
                      <a:schemeClr val="tx1"/>
                    </a:solidFill>
                    <a:latin typeface="Garamond" panose="02020404030301010803" pitchFamily="18" charset="0"/>
                    <a:ea typeface="宋体" panose="02010600030101010101" pitchFamily="2" charset="-122"/>
                  </a:defRPr>
                </a:lvl1pPr>
                <a:lvl2pPr marL="819150" indent="-315913" defTabSz="912813">
                  <a:spcBef>
                    <a:spcPct val="20000"/>
                  </a:spcBef>
                  <a:buClr>
                    <a:schemeClr val="accent2"/>
                  </a:buClr>
                  <a:buSzPct val="70000"/>
                  <a:buFont typeface="Wingdings" panose="05000000000000000000" pitchFamily="2" charset="2"/>
                  <a:buChar char="n"/>
                  <a:defRPr sz="3100">
                    <a:solidFill>
                      <a:schemeClr val="tx1"/>
                    </a:solidFill>
                    <a:latin typeface="Garamond" panose="02020404030301010803" pitchFamily="18" charset="0"/>
                    <a:ea typeface="宋体" panose="02010600030101010101" pitchFamily="2" charset="-122"/>
                  </a:defRPr>
                </a:lvl2pPr>
                <a:lvl3pPr marL="1260475" indent="-252413" defTabSz="912813">
                  <a:spcBef>
                    <a:spcPct val="20000"/>
                  </a:spcBef>
                  <a:buClr>
                    <a:schemeClr val="tx2"/>
                  </a:buClr>
                  <a:buSzPct val="70000"/>
                  <a:buFont typeface="Wingdings" panose="05000000000000000000" pitchFamily="2" charset="2"/>
                  <a:buChar char="n"/>
                  <a:defRPr sz="2600">
                    <a:solidFill>
                      <a:schemeClr val="tx1"/>
                    </a:solidFill>
                    <a:latin typeface="Garamond" panose="02020404030301010803" pitchFamily="18" charset="0"/>
                    <a:ea typeface="宋体" panose="02010600030101010101" pitchFamily="2" charset="-122"/>
                  </a:defRPr>
                </a:lvl3pPr>
                <a:lvl4pPr marL="1763713" indent="-252413" defTabSz="912813">
                  <a:spcBef>
                    <a:spcPct val="20000"/>
                  </a:spcBef>
                  <a:buClr>
                    <a:schemeClr val="accent2"/>
                  </a:buClr>
                  <a:buSzPct val="70000"/>
                  <a:buFont typeface="Wingdings" panose="05000000000000000000" pitchFamily="2" charset="2"/>
                  <a:buChar char="n"/>
                  <a:defRPr sz="2200">
                    <a:solidFill>
                      <a:schemeClr val="tx1"/>
                    </a:solidFill>
                    <a:latin typeface="Garamond" panose="02020404030301010803" pitchFamily="18" charset="0"/>
                    <a:ea typeface="宋体" panose="02010600030101010101" pitchFamily="2" charset="-122"/>
                  </a:defRPr>
                </a:lvl4pPr>
                <a:lvl5pPr marL="2268538" indent="-252413" defTabSz="912813">
                  <a:spcBef>
                    <a:spcPct val="20000"/>
                  </a:spcBef>
                  <a:buClr>
                    <a:schemeClr val="hlink"/>
                  </a:buClr>
                  <a:buSzPct val="70000"/>
                  <a:buFont typeface="Wingdings" panose="05000000000000000000" pitchFamily="2" charset="2"/>
                  <a:buChar char="n"/>
                  <a:defRPr sz="2200">
                    <a:solidFill>
                      <a:schemeClr val="tx1"/>
                    </a:solidFill>
                    <a:latin typeface="Garamond" panose="02020404030301010803" pitchFamily="18" charset="0"/>
                    <a:ea typeface="宋体" panose="02010600030101010101" pitchFamily="2" charset="-122"/>
                  </a:defRPr>
                </a:lvl5pPr>
                <a:lvl6pPr marL="2725738" indent="-252413" defTabSz="912813" eaLnBrk="0" fontAlgn="base" hangingPunct="0">
                  <a:spcBef>
                    <a:spcPct val="20000"/>
                  </a:spcBef>
                  <a:spcAft>
                    <a:spcPct val="0"/>
                  </a:spcAft>
                  <a:buClr>
                    <a:schemeClr val="hlink"/>
                  </a:buClr>
                  <a:buSzPct val="70000"/>
                  <a:buFont typeface="Wingdings" panose="05000000000000000000" pitchFamily="2" charset="2"/>
                  <a:buChar char="n"/>
                  <a:defRPr sz="2200">
                    <a:solidFill>
                      <a:schemeClr val="tx1"/>
                    </a:solidFill>
                    <a:latin typeface="Garamond" panose="02020404030301010803" pitchFamily="18" charset="0"/>
                    <a:ea typeface="宋体" panose="02010600030101010101" pitchFamily="2" charset="-122"/>
                  </a:defRPr>
                </a:lvl6pPr>
                <a:lvl7pPr marL="3182938" indent="-252413" defTabSz="912813" eaLnBrk="0" fontAlgn="base" hangingPunct="0">
                  <a:spcBef>
                    <a:spcPct val="20000"/>
                  </a:spcBef>
                  <a:spcAft>
                    <a:spcPct val="0"/>
                  </a:spcAft>
                  <a:buClr>
                    <a:schemeClr val="hlink"/>
                  </a:buClr>
                  <a:buSzPct val="70000"/>
                  <a:buFont typeface="Wingdings" panose="05000000000000000000" pitchFamily="2" charset="2"/>
                  <a:buChar char="n"/>
                  <a:defRPr sz="2200">
                    <a:solidFill>
                      <a:schemeClr val="tx1"/>
                    </a:solidFill>
                    <a:latin typeface="Garamond" panose="02020404030301010803" pitchFamily="18" charset="0"/>
                    <a:ea typeface="宋体" panose="02010600030101010101" pitchFamily="2" charset="-122"/>
                  </a:defRPr>
                </a:lvl7pPr>
                <a:lvl8pPr marL="3640138" indent="-252413" defTabSz="912813" eaLnBrk="0" fontAlgn="base" hangingPunct="0">
                  <a:spcBef>
                    <a:spcPct val="20000"/>
                  </a:spcBef>
                  <a:spcAft>
                    <a:spcPct val="0"/>
                  </a:spcAft>
                  <a:buClr>
                    <a:schemeClr val="hlink"/>
                  </a:buClr>
                  <a:buSzPct val="70000"/>
                  <a:buFont typeface="Wingdings" panose="05000000000000000000" pitchFamily="2" charset="2"/>
                  <a:buChar char="n"/>
                  <a:defRPr sz="2200">
                    <a:solidFill>
                      <a:schemeClr val="tx1"/>
                    </a:solidFill>
                    <a:latin typeface="Garamond" panose="02020404030301010803" pitchFamily="18" charset="0"/>
                    <a:ea typeface="宋体" panose="02010600030101010101" pitchFamily="2" charset="-122"/>
                  </a:defRPr>
                </a:lvl8pPr>
                <a:lvl9pPr marL="4097338" indent="-252413" defTabSz="912813" eaLnBrk="0" fontAlgn="base" hangingPunct="0">
                  <a:spcBef>
                    <a:spcPct val="20000"/>
                  </a:spcBef>
                  <a:spcAft>
                    <a:spcPct val="0"/>
                  </a:spcAft>
                  <a:buClr>
                    <a:schemeClr val="hlink"/>
                  </a:buClr>
                  <a:buSzPct val="70000"/>
                  <a:buFont typeface="Wingdings" panose="05000000000000000000" pitchFamily="2" charset="2"/>
                  <a:buChar char="n"/>
                  <a:defRPr sz="2200">
                    <a:solidFill>
                      <a:schemeClr val="tx1"/>
                    </a:solidFill>
                    <a:latin typeface="Garamond" panose="02020404030301010803" pitchFamily="18" charset="0"/>
                    <a:ea typeface="宋体" panose="02010600030101010101" pitchFamily="2" charset="-122"/>
                  </a:defRPr>
                </a:lvl9pPr>
              </a:lstStyle>
              <a:p>
                <a:pPr algn="ctr">
                  <a:spcBef>
                    <a:spcPct val="0"/>
                  </a:spcBef>
                  <a:buClrTx/>
                  <a:buSzTx/>
                  <a:buNone/>
                </a:pPr>
                <a:r>
                  <a:rPr lang="en-GB" altLang="zh-CN" sz="2801" dirty="0">
                    <a:solidFill>
                      <a:srgbClr val="00B0F0"/>
                    </a:solidFill>
                    <a:latin typeface="Gill Sans MT" panose="020B0502020104020203" pitchFamily="34" charset="0"/>
                  </a:rPr>
                  <a:t>Level II: Junctional Complex</a:t>
                </a:r>
                <a:r>
                  <a:rPr lang="en-GB" altLang="zh-CN" sz="2800" b="1" dirty="0"/>
                  <a:t> </a:t>
                </a:r>
                <a:endParaRPr lang="zh-CN" altLang="en-US" sz="2801" dirty="0">
                  <a:solidFill>
                    <a:srgbClr val="00B0F0"/>
                  </a:solidFill>
                  <a:latin typeface="Gill Sans MT" panose="020B0502020104020203" pitchFamily="34" charset="0"/>
                </a:endParaRPr>
              </a:p>
            </p:txBody>
          </p:sp>
          <p:sp>
            <p:nvSpPr>
              <p:cNvPr id="132" name="AutoShape 112"/>
              <p:cNvSpPr>
                <a:spLocks noChangeArrowheads="1"/>
              </p:cNvSpPr>
              <p:nvPr/>
            </p:nvSpPr>
            <p:spPr bwMode="auto">
              <a:xfrm rot="5400000">
                <a:off x="882145" y="3734076"/>
                <a:ext cx="766763" cy="412750"/>
              </a:xfrm>
              <a:prstGeom prst="rightArrow">
                <a:avLst>
                  <a:gd name="adj1" fmla="val 50000"/>
                  <a:gd name="adj2" fmla="val 46442"/>
                </a:avLst>
              </a:prstGeom>
              <a:solidFill>
                <a:schemeClr val="accent1"/>
              </a:solidFill>
              <a:ln w="9525" algn="ctr">
                <a:solidFill>
                  <a:schemeClr val="bg1"/>
                </a:solidFill>
                <a:miter lim="800000"/>
                <a:headEnd/>
                <a:tailEnd/>
              </a:ln>
              <a:effectLst/>
              <a:extLs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91439" tIns="45721" rIns="91439" bIns="45721" anchor="ctr"/>
              <a:lstStyle/>
              <a:p>
                <a:pPr algn="ctr" eaLnBrk="1" hangingPunct="1"/>
                <a:endParaRPr lang="en-US"/>
              </a:p>
            </p:txBody>
          </p:sp>
        </p:grpSp>
        <p:sp>
          <p:nvSpPr>
            <p:cNvPr id="53" name="Rectangle 52">
              <a:extLst>
                <a:ext uri="{FF2B5EF4-FFF2-40B4-BE49-F238E27FC236}">
                  <a16:creationId xmlns:a16="http://schemas.microsoft.com/office/drawing/2014/main" id="{914D60C9-08E1-4E64-9B0A-943DF1518D4F}"/>
                </a:ext>
              </a:extLst>
            </p:cNvPr>
            <p:cNvSpPr/>
            <p:nvPr/>
          </p:nvSpPr>
          <p:spPr>
            <a:xfrm>
              <a:off x="994597" y="6934643"/>
              <a:ext cx="2654766" cy="369332"/>
            </a:xfrm>
            <a:prstGeom prst="rect">
              <a:avLst/>
            </a:prstGeom>
          </p:spPr>
          <p:txBody>
            <a:bodyPr wrap="none">
              <a:spAutoFit/>
            </a:bodyPr>
            <a:lstStyle/>
            <a:p>
              <a:r>
                <a:rPr lang="en-US" altLang="zh-CN" sz="1800" dirty="0">
                  <a:solidFill>
                    <a:schemeClr val="tx2"/>
                  </a:solidFill>
                  <a:latin typeface="Gill Sans MT" panose="020B0502020104020203" pitchFamily="34" charset="0"/>
                </a:rPr>
                <a:t>(Zhu </a:t>
              </a:r>
              <a:r>
                <a:rPr lang="en-US" altLang="zh-CN" sz="1800" i="1" dirty="0">
                  <a:solidFill>
                    <a:schemeClr val="tx2"/>
                  </a:solidFill>
                  <a:latin typeface="Gill Sans MT" panose="020B0502020104020203" pitchFamily="34" charset="0"/>
                </a:rPr>
                <a:t>et al</a:t>
              </a:r>
              <a:r>
                <a:rPr lang="en-US" altLang="zh-CN" sz="1800" dirty="0">
                  <a:solidFill>
                    <a:schemeClr val="tx2"/>
                  </a:solidFill>
                  <a:latin typeface="Gill Sans MT" panose="020B0502020104020203" pitchFamily="34" charset="0"/>
                </a:rPr>
                <a:t>, </a:t>
              </a:r>
              <a:r>
                <a:rPr lang="en-US" altLang="zh-CN" sz="1800" i="1" dirty="0" err="1">
                  <a:solidFill>
                    <a:schemeClr val="tx2"/>
                  </a:solidFill>
                  <a:latin typeface="Gill Sans MT" panose="020B0502020104020203" pitchFamily="34" charset="0"/>
                </a:rPr>
                <a:t>Biophys</a:t>
              </a:r>
              <a:r>
                <a:rPr lang="en-US" altLang="zh-CN" sz="1800" i="1" dirty="0">
                  <a:solidFill>
                    <a:schemeClr val="tx2"/>
                  </a:solidFill>
                  <a:latin typeface="Gill Sans MT" panose="020B0502020104020203" pitchFamily="34" charset="0"/>
                </a:rPr>
                <a:t>. J</a:t>
              </a:r>
              <a:r>
                <a:rPr lang="en-US" altLang="zh-CN" sz="1800" dirty="0">
                  <a:solidFill>
                    <a:schemeClr val="tx2"/>
                  </a:solidFill>
                  <a:latin typeface="Gill Sans MT" panose="020B0502020104020203" pitchFamily="34" charset="0"/>
                </a:rPr>
                <a:t>. 2008)</a:t>
              </a:r>
              <a:endParaRPr lang="zh-CN" altLang="en-US" sz="1800" dirty="0">
                <a:solidFill>
                  <a:schemeClr val="tx2"/>
                </a:solidFill>
                <a:latin typeface="Gill Sans MT" panose="020B0502020104020203" pitchFamily="34" charset="0"/>
              </a:endParaRPr>
            </a:p>
          </p:txBody>
        </p:sp>
      </p:grpSp>
      <p:grpSp>
        <p:nvGrpSpPr>
          <p:cNvPr id="5" name="Group 4">
            <a:extLst>
              <a:ext uri="{FF2B5EF4-FFF2-40B4-BE49-F238E27FC236}">
                <a16:creationId xmlns:a16="http://schemas.microsoft.com/office/drawing/2014/main" id="{74319A1D-5376-4C61-B874-D4FA6C447880}"/>
              </a:ext>
            </a:extLst>
          </p:cNvPr>
          <p:cNvGrpSpPr/>
          <p:nvPr/>
        </p:nvGrpSpPr>
        <p:grpSpPr>
          <a:xfrm>
            <a:off x="5592099" y="780508"/>
            <a:ext cx="4616716" cy="3309045"/>
            <a:chOff x="9867668" y="1017957"/>
            <a:chExt cx="4616716" cy="3309045"/>
          </a:xfrm>
        </p:grpSpPr>
        <p:grpSp>
          <p:nvGrpSpPr>
            <p:cNvPr id="6" name="Group 5"/>
            <p:cNvGrpSpPr/>
            <p:nvPr/>
          </p:nvGrpSpPr>
          <p:grpSpPr>
            <a:xfrm>
              <a:off x="9867668" y="1017957"/>
              <a:ext cx="4242676" cy="3309045"/>
              <a:chOff x="4835540" y="808038"/>
              <a:chExt cx="4241785" cy="3308350"/>
            </a:xfrm>
          </p:grpSpPr>
          <p:grpSp>
            <p:nvGrpSpPr>
              <p:cNvPr id="718965" name="Group 117"/>
              <p:cNvGrpSpPr>
                <a:grpSpLocks/>
              </p:cNvGrpSpPr>
              <p:nvPr/>
            </p:nvGrpSpPr>
            <p:grpSpPr bwMode="auto">
              <a:xfrm>
                <a:off x="5118100" y="808038"/>
                <a:ext cx="3959225" cy="3308350"/>
                <a:chOff x="103" y="2237"/>
                <a:chExt cx="2263" cy="2386"/>
              </a:xfrm>
            </p:grpSpPr>
            <p:pic>
              <p:nvPicPr>
                <p:cNvPr id="18443" name="Picture 11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3" y="2237"/>
                  <a:ext cx="2263" cy="1859"/>
                </a:xfrm>
                <a:prstGeom prst="rect">
                  <a:avLst/>
                </a:prstGeom>
                <a:noFill/>
                <a:ln>
                  <a:noFill/>
                </a:ln>
                <a:effectLst/>
                <a:extLst>
                  <a:ext uri="{909E8E84-426E-40dd-AFC4-6F175D3DCCD1}">
                    <a14:hiddenFill xmlns="" xmlns:a14="http://schemas.microsoft.com/office/drawing/2010/main">
                      <a:blipFill dpi="0" rotWithShape="0">
                        <a:blip/>
                        <a:srcRect/>
                        <a:stretch>
                          <a:fillRect/>
                        </a:stretch>
                      </a:blipFill>
                    </a14:hiddenFill>
                  </a:ex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pic>
            <p:sp>
              <p:nvSpPr>
                <p:cNvPr id="18444" name="Text Box 119"/>
                <p:cNvSpPr txBox="1">
                  <a:spLocks noChangeArrowheads="1"/>
                </p:cNvSpPr>
                <p:nvPr/>
              </p:nvSpPr>
              <p:spPr bwMode="auto">
                <a:xfrm>
                  <a:off x="199" y="4110"/>
                  <a:ext cx="2084" cy="51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100737" tIns="50367" rIns="100737" bIns="50367">
                  <a:spAutoFit/>
                </a:bodyPr>
                <a:lstStyle>
                  <a:lvl1pPr>
                    <a:spcBef>
                      <a:spcPct val="20000"/>
                    </a:spcBef>
                    <a:buClr>
                      <a:schemeClr val="hlink"/>
                    </a:buClr>
                    <a:buSzPct val="70000"/>
                    <a:buFont typeface="Wingdings" panose="05000000000000000000" pitchFamily="2" charset="2"/>
                    <a:buChar char="n"/>
                    <a:tabLst>
                      <a:tab pos="0" algn="l"/>
                      <a:tab pos="457200" algn="l"/>
                      <a:tab pos="912813" algn="l"/>
                      <a:tab pos="1371600" algn="l"/>
                      <a:tab pos="1828800" algn="l"/>
                      <a:tab pos="2286000" algn="l"/>
                      <a:tab pos="2741613" algn="l"/>
                      <a:tab pos="3200400" algn="l"/>
                      <a:tab pos="3657600" algn="l"/>
                      <a:tab pos="4114800" algn="l"/>
                      <a:tab pos="4570413" algn="l"/>
                      <a:tab pos="5029200" algn="l"/>
                      <a:tab pos="5486400" algn="l"/>
                      <a:tab pos="5937250" algn="l"/>
                      <a:tab pos="6399213" algn="l"/>
                      <a:tab pos="6858000" algn="l"/>
                      <a:tab pos="7315200" algn="l"/>
                      <a:tab pos="7766050" algn="l"/>
                      <a:tab pos="8226425" algn="l"/>
                      <a:tab pos="8686800" algn="l"/>
                      <a:tab pos="9144000" algn="l"/>
                    </a:tabLst>
                    <a:defRPr sz="3500">
                      <a:solidFill>
                        <a:schemeClr val="tx1"/>
                      </a:solidFill>
                      <a:latin typeface="Garamond" panose="02020404030301010803" pitchFamily="18" charset="0"/>
                      <a:ea typeface="宋体" panose="02010600030101010101" pitchFamily="2" charset="-122"/>
                    </a:defRPr>
                  </a:lvl1pPr>
                  <a:lvl2pPr marL="819150" indent="-315913">
                    <a:spcBef>
                      <a:spcPct val="20000"/>
                    </a:spcBef>
                    <a:buClr>
                      <a:schemeClr val="accent2"/>
                    </a:buClr>
                    <a:buSzPct val="70000"/>
                    <a:buFont typeface="Wingdings" panose="05000000000000000000" pitchFamily="2" charset="2"/>
                    <a:buChar char="n"/>
                    <a:tabLst>
                      <a:tab pos="0" algn="l"/>
                      <a:tab pos="457200" algn="l"/>
                      <a:tab pos="912813" algn="l"/>
                      <a:tab pos="1371600" algn="l"/>
                      <a:tab pos="1828800" algn="l"/>
                      <a:tab pos="2286000" algn="l"/>
                      <a:tab pos="2741613" algn="l"/>
                      <a:tab pos="3200400" algn="l"/>
                      <a:tab pos="3657600" algn="l"/>
                      <a:tab pos="4114800" algn="l"/>
                      <a:tab pos="4570413" algn="l"/>
                      <a:tab pos="5029200" algn="l"/>
                      <a:tab pos="5486400" algn="l"/>
                      <a:tab pos="5937250" algn="l"/>
                      <a:tab pos="6399213" algn="l"/>
                      <a:tab pos="6858000" algn="l"/>
                      <a:tab pos="7315200" algn="l"/>
                      <a:tab pos="7766050" algn="l"/>
                      <a:tab pos="8226425" algn="l"/>
                      <a:tab pos="8686800" algn="l"/>
                      <a:tab pos="9144000" algn="l"/>
                    </a:tabLst>
                    <a:defRPr sz="3100">
                      <a:solidFill>
                        <a:schemeClr val="tx1"/>
                      </a:solidFill>
                      <a:latin typeface="Garamond" panose="02020404030301010803" pitchFamily="18" charset="0"/>
                      <a:ea typeface="宋体" panose="02010600030101010101" pitchFamily="2" charset="-122"/>
                    </a:defRPr>
                  </a:lvl2pPr>
                  <a:lvl3pPr marL="1260475" indent="-252413">
                    <a:spcBef>
                      <a:spcPct val="20000"/>
                    </a:spcBef>
                    <a:buClr>
                      <a:schemeClr val="tx2"/>
                    </a:buClr>
                    <a:buSzPct val="70000"/>
                    <a:buFont typeface="Wingdings" panose="05000000000000000000" pitchFamily="2" charset="2"/>
                    <a:buChar char="n"/>
                    <a:tabLst>
                      <a:tab pos="0" algn="l"/>
                      <a:tab pos="457200" algn="l"/>
                      <a:tab pos="912813" algn="l"/>
                      <a:tab pos="1371600" algn="l"/>
                      <a:tab pos="1828800" algn="l"/>
                      <a:tab pos="2286000" algn="l"/>
                      <a:tab pos="2741613" algn="l"/>
                      <a:tab pos="3200400" algn="l"/>
                      <a:tab pos="3657600" algn="l"/>
                      <a:tab pos="4114800" algn="l"/>
                      <a:tab pos="4570413" algn="l"/>
                      <a:tab pos="5029200" algn="l"/>
                      <a:tab pos="5486400" algn="l"/>
                      <a:tab pos="5937250" algn="l"/>
                      <a:tab pos="6399213" algn="l"/>
                      <a:tab pos="6858000" algn="l"/>
                      <a:tab pos="7315200" algn="l"/>
                      <a:tab pos="7766050" algn="l"/>
                      <a:tab pos="8226425" algn="l"/>
                      <a:tab pos="8686800" algn="l"/>
                      <a:tab pos="9144000" algn="l"/>
                    </a:tabLst>
                    <a:defRPr sz="2600">
                      <a:solidFill>
                        <a:schemeClr val="tx1"/>
                      </a:solidFill>
                      <a:latin typeface="Garamond" panose="02020404030301010803" pitchFamily="18" charset="0"/>
                      <a:ea typeface="宋体" panose="02010600030101010101" pitchFamily="2" charset="-122"/>
                    </a:defRPr>
                  </a:lvl3pPr>
                  <a:lvl4pPr marL="1763713" indent="-252413">
                    <a:spcBef>
                      <a:spcPct val="20000"/>
                    </a:spcBef>
                    <a:buClr>
                      <a:schemeClr val="accent2"/>
                    </a:buClr>
                    <a:buSzPct val="70000"/>
                    <a:buFont typeface="Wingdings" panose="05000000000000000000" pitchFamily="2" charset="2"/>
                    <a:buChar char="n"/>
                    <a:tabLst>
                      <a:tab pos="0" algn="l"/>
                      <a:tab pos="457200" algn="l"/>
                      <a:tab pos="912813" algn="l"/>
                      <a:tab pos="1371600" algn="l"/>
                      <a:tab pos="1828800" algn="l"/>
                      <a:tab pos="2286000" algn="l"/>
                      <a:tab pos="2741613" algn="l"/>
                      <a:tab pos="3200400" algn="l"/>
                      <a:tab pos="3657600" algn="l"/>
                      <a:tab pos="4114800" algn="l"/>
                      <a:tab pos="4570413" algn="l"/>
                      <a:tab pos="5029200" algn="l"/>
                      <a:tab pos="5486400" algn="l"/>
                      <a:tab pos="5937250" algn="l"/>
                      <a:tab pos="6399213" algn="l"/>
                      <a:tab pos="6858000" algn="l"/>
                      <a:tab pos="7315200" algn="l"/>
                      <a:tab pos="7766050" algn="l"/>
                      <a:tab pos="8226425" algn="l"/>
                      <a:tab pos="8686800" algn="l"/>
                      <a:tab pos="9144000" algn="l"/>
                    </a:tabLst>
                    <a:defRPr sz="2200">
                      <a:solidFill>
                        <a:schemeClr val="tx1"/>
                      </a:solidFill>
                      <a:latin typeface="Garamond" panose="02020404030301010803" pitchFamily="18" charset="0"/>
                      <a:ea typeface="宋体" panose="02010600030101010101" pitchFamily="2" charset="-122"/>
                    </a:defRPr>
                  </a:lvl4pPr>
                  <a:lvl5pPr marL="2268538" indent="-252413">
                    <a:spcBef>
                      <a:spcPct val="20000"/>
                    </a:spcBef>
                    <a:buClr>
                      <a:schemeClr val="hlink"/>
                    </a:buClr>
                    <a:buSzPct val="70000"/>
                    <a:buFont typeface="Wingdings" panose="05000000000000000000" pitchFamily="2" charset="2"/>
                    <a:buChar char="n"/>
                    <a:tabLst>
                      <a:tab pos="0" algn="l"/>
                      <a:tab pos="457200" algn="l"/>
                      <a:tab pos="912813" algn="l"/>
                      <a:tab pos="1371600" algn="l"/>
                      <a:tab pos="1828800" algn="l"/>
                      <a:tab pos="2286000" algn="l"/>
                      <a:tab pos="2741613" algn="l"/>
                      <a:tab pos="3200400" algn="l"/>
                      <a:tab pos="3657600" algn="l"/>
                      <a:tab pos="4114800" algn="l"/>
                      <a:tab pos="4570413" algn="l"/>
                      <a:tab pos="5029200" algn="l"/>
                      <a:tab pos="5486400" algn="l"/>
                      <a:tab pos="5937250" algn="l"/>
                      <a:tab pos="6399213" algn="l"/>
                      <a:tab pos="6858000" algn="l"/>
                      <a:tab pos="7315200" algn="l"/>
                      <a:tab pos="7766050" algn="l"/>
                      <a:tab pos="8226425" algn="l"/>
                      <a:tab pos="8686800" algn="l"/>
                      <a:tab pos="9144000" algn="l"/>
                    </a:tabLst>
                    <a:defRPr sz="2200">
                      <a:solidFill>
                        <a:schemeClr val="tx1"/>
                      </a:solidFill>
                      <a:latin typeface="Garamond" panose="02020404030301010803" pitchFamily="18" charset="0"/>
                      <a:ea typeface="宋体" panose="02010600030101010101" pitchFamily="2" charset="-122"/>
                    </a:defRPr>
                  </a:lvl5pPr>
                  <a:lvl6pPr marL="2725738" indent="-252413" defTabSz="457200" eaLnBrk="0" fontAlgn="base" hangingPunct="0">
                    <a:spcBef>
                      <a:spcPct val="20000"/>
                    </a:spcBef>
                    <a:spcAft>
                      <a:spcPct val="0"/>
                    </a:spcAft>
                    <a:buClr>
                      <a:schemeClr val="hlink"/>
                    </a:buClr>
                    <a:buSzPct val="70000"/>
                    <a:buFont typeface="Wingdings" panose="05000000000000000000" pitchFamily="2" charset="2"/>
                    <a:buChar char="n"/>
                    <a:tabLst>
                      <a:tab pos="0" algn="l"/>
                      <a:tab pos="457200" algn="l"/>
                      <a:tab pos="912813" algn="l"/>
                      <a:tab pos="1371600" algn="l"/>
                      <a:tab pos="1828800" algn="l"/>
                      <a:tab pos="2286000" algn="l"/>
                      <a:tab pos="2741613" algn="l"/>
                      <a:tab pos="3200400" algn="l"/>
                      <a:tab pos="3657600" algn="l"/>
                      <a:tab pos="4114800" algn="l"/>
                      <a:tab pos="4570413" algn="l"/>
                      <a:tab pos="5029200" algn="l"/>
                      <a:tab pos="5486400" algn="l"/>
                      <a:tab pos="5937250" algn="l"/>
                      <a:tab pos="6399213" algn="l"/>
                      <a:tab pos="6858000" algn="l"/>
                      <a:tab pos="7315200" algn="l"/>
                      <a:tab pos="7766050" algn="l"/>
                      <a:tab pos="8226425" algn="l"/>
                      <a:tab pos="8686800" algn="l"/>
                      <a:tab pos="9144000" algn="l"/>
                    </a:tabLst>
                    <a:defRPr sz="2200">
                      <a:solidFill>
                        <a:schemeClr val="tx1"/>
                      </a:solidFill>
                      <a:latin typeface="Garamond" panose="02020404030301010803" pitchFamily="18" charset="0"/>
                      <a:ea typeface="宋体" panose="02010600030101010101" pitchFamily="2" charset="-122"/>
                    </a:defRPr>
                  </a:lvl6pPr>
                  <a:lvl7pPr marL="3182938" indent="-252413" defTabSz="457200" eaLnBrk="0" fontAlgn="base" hangingPunct="0">
                    <a:spcBef>
                      <a:spcPct val="20000"/>
                    </a:spcBef>
                    <a:spcAft>
                      <a:spcPct val="0"/>
                    </a:spcAft>
                    <a:buClr>
                      <a:schemeClr val="hlink"/>
                    </a:buClr>
                    <a:buSzPct val="70000"/>
                    <a:buFont typeface="Wingdings" panose="05000000000000000000" pitchFamily="2" charset="2"/>
                    <a:buChar char="n"/>
                    <a:tabLst>
                      <a:tab pos="0" algn="l"/>
                      <a:tab pos="457200" algn="l"/>
                      <a:tab pos="912813" algn="l"/>
                      <a:tab pos="1371600" algn="l"/>
                      <a:tab pos="1828800" algn="l"/>
                      <a:tab pos="2286000" algn="l"/>
                      <a:tab pos="2741613" algn="l"/>
                      <a:tab pos="3200400" algn="l"/>
                      <a:tab pos="3657600" algn="l"/>
                      <a:tab pos="4114800" algn="l"/>
                      <a:tab pos="4570413" algn="l"/>
                      <a:tab pos="5029200" algn="l"/>
                      <a:tab pos="5486400" algn="l"/>
                      <a:tab pos="5937250" algn="l"/>
                      <a:tab pos="6399213" algn="l"/>
                      <a:tab pos="6858000" algn="l"/>
                      <a:tab pos="7315200" algn="l"/>
                      <a:tab pos="7766050" algn="l"/>
                      <a:tab pos="8226425" algn="l"/>
                      <a:tab pos="8686800" algn="l"/>
                      <a:tab pos="9144000" algn="l"/>
                    </a:tabLst>
                    <a:defRPr sz="2200">
                      <a:solidFill>
                        <a:schemeClr val="tx1"/>
                      </a:solidFill>
                      <a:latin typeface="Garamond" panose="02020404030301010803" pitchFamily="18" charset="0"/>
                      <a:ea typeface="宋体" panose="02010600030101010101" pitchFamily="2" charset="-122"/>
                    </a:defRPr>
                  </a:lvl7pPr>
                  <a:lvl8pPr marL="3640138" indent="-252413" defTabSz="457200" eaLnBrk="0" fontAlgn="base" hangingPunct="0">
                    <a:spcBef>
                      <a:spcPct val="20000"/>
                    </a:spcBef>
                    <a:spcAft>
                      <a:spcPct val="0"/>
                    </a:spcAft>
                    <a:buClr>
                      <a:schemeClr val="hlink"/>
                    </a:buClr>
                    <a:buSzPct val="70000"/>
                    <a:buFont typeface="Wingdings" panose="05000000000000000000" pitchFamily="2" charset="2"/>
                    <a:buChar char="n"/>
                    <a:tabLst>
                      <a:tab pos="0" algn="l"/>
                      <a:tab pos="457200" algn="l"/>
                      <a:tab pos="912813" algn="l"/>
                      <a:tab pos="1371600" algn="l"/>
                      <a:tab pos="1828800" algn="l"/>
                      <a:tab pos="2286000" algn="l"/>
                      <a:tab pos="2741613" algn="l"/>
                      <a:tab pos="3200400" algn="l"/>
                      <a:tab pos="3657600" algn="l"/>
                      <a:tab pos="4114800" algn="l"/>
                      <a:tab pos="4570413" algn="l"/>
                      <a:tab pos="5029200" algn="l"/>
                      <a:tab pos="5486400" algn="l"/>
                      <a:tab pos="5937250" algn="l"/>
                      <a:tab pos="6399213" algn="l"/>
                      <a:tab pos="6858000" algn="l"/>
                      <a:tab pos="7315200" algn="l"/>
                      <a:tab pos="7766050" algn="l"/>
                      <a:tab pos="8226425" algn="l"/>
                      <a:tab pos="8686800" algn="l"/>
                      <a:tab pos="9144000" algn="l"/>
                    </a:tabLst>
                    <a:defRPr sz="2200">
                      <a:solidFill>
                        <a:schemeClr val="tx1"/>
                      </a:solidFill>
                      <a:latin typeface="Garamond" panose="02020404030301010803" pitchFamily="18" charset="0"/>
                      <a:ea typeface="宋体" panose="02010600030101010101" pitchFamily="2" charset="-122"/>
                    </a:defRPr>
                  </a:lvl8pPr>
                  <a:lvl9pPr marL="4097338" indent="-252413" defTabSz="457200" eaLnBrk="0" fontAlgn="base" hangingPunct="0">
                    <a:spcBef>
                      <a:spcPct val="20000"/>
                    </a:spcBef>
                    <a:spcAft>
                      <a:spcPct val="0"/>
                    </a:spcAft>
                    <a:buClr>
                      <a:schemeClr val="hlink"/>
                    </a:buClr>
                    <a:buSzPct val="70000"/>
                    <a:buFont typeface="Wingdings" panose="05000000000000000000" pitchFamily="2" charset="2"/>
                    <a:buChar char="n"/>
                    <a:tabLst>
                      <a:tab pos="0" algn="l"/>
                      <a:tab pos="457200" algn="l"/>
                      <a:tab pos="912813" algn="l"/>
                      <a:tab pos="1371600" algn="l"/>
                      <a:tab pos="1828800" algn="l"/>
                      <a:tab pos="2286000" algn="l"/>
                      <a:tab pos="2741613" algn="l"/>
                      <a:tab pos="3200400" algn="l"/>
                      <a:tab pos="3657600" algn="l"/>
                      <a:tab pos="4114800" algn="l"/>
                      <a:tab pos="4570413" algn="l"/>
                      <a:tab pos="5029200" algn="l"/>
                      <a:tab pos="5486400" algn="l"/>
                      <a:tab pos="5937250" algn="l"/>
                      <a:tab pos="6399213" algn="l"/>
                      <a:tab pos="6858000" algn="l"/>
                      <a:tab pos="7315200" algn="l"/>
                      <a:tab pos="7766050" algn="l"/>
                      <a:tab pos="8226425" algn="l"/>
                      <a:tab pos="8686800" algn="l"/>
                      <a:tab pos="9144000" algn="l"/>
                    </a:tabLst>
                    <a:defRPr sz="2200">
                      <a:solidFill>
                        <a:schemeClr val="tx1"/>
                      </a:solidFill>
                      <a:latin typeface="Garamond" panose="02020404030301010803" pitchFamily="18" charset="0"/>
                      <a:ea typeface="宋体" panose="02010600030101010101" pitchFamily="2" charset="-122"/>
                    </a:defRPr>
                  </a:lvl9pPr>
                </a:lstStyle>
                <a:p>
                  <a:pPr>
                    <a:spcBef>
                      <a:spcPts val="1375"/>
                    </a:spcBef>
                    <a:buClr>
                      <a:srgbClr val="000000"/>
                    </a:buClr>
                    <a:buSzPct val="45000"/>
                    <a:buNone/>
                  </a:pPr>
                  <a:r>
                    <a:rPr lang="en-GB" altLang="zh-CN" sz="2000" dirty="0">
                      <a:latin typeface="Gill Sans MT" panose="020B0502020104020203" pitchFamily="34" charset="0"/>
                    </a:rPr>
                    <a:t>Arrhenius equation using Monte Carlo method</a:t>
                  </a:r>
                  <a:endParaRPr lang="en-GB" altLang="zh-CN" sz="1800" dirty="0">
                    <a:solidFill>
                      <a:srgbClr val="00FF00"/>
                    </a:solidFill>
                    <a:latin typeface="Gill Sans MT" panose="020B0502020104020203" pitchFamily="34" charset="0"/>
                  </a:endParaRPr>
                </a:p>
              </p:txBody>
            </p:sp>
          </p:grpSp>
          <p:sp>
            <p:nvSpPr>
              <p:cNvPr id="130" name="TextBox 129"/>
              <p:cNvSpPr txBox="1"/>
              <p:nvPr/>
            </p:nvSpPr>
            <p:spPr>
              <a:xfrm>
                <a:off x="6318081" y="2766081"/>
                <a:ext cx="2393604" cy="400110"/>
              </a:xfrm>
              <a:prstGeom prst="rect">
                <a:avLst/>
              </a:prstGeom>
              <a:noFill/>
            </p:spPr>
            <p:txBody>
              <a:bodyPr wrap="none" rtlCol="0">
                <a:spAutoFit/>
              </a:bodyPr>
              <a:lstStyle/>
              <a:p>
                <a:r>
                  <a:rPr lang="en-US" dirty="0">
                    <a:latin typeface="Gill Sans MT" panose="020B0502020104020203" pitchFamily="34" charset="0"/>
                  </a:rPr>
                  <a:t>Length of the protein</a:t>
                </a:r>
              </a:p>
            </p:txBody>
          </p:sp>
          <p:sp>
            <p:nvSpPr>
              <p:cNvPr id="131" name="TextBox 130"/>
              <p:cNvSpPr txBox="1"/>
              <p:nvPr/>
            </p:nvSpPr>
            <p:spPr>
              <a:xfrm>
                <a:off x="4835540" y="1158321"/>
                <a:ext cx="772263" cy="400110"/>
              </a:xfrm>
              <a:prstGeom prst="rect">
                <a:avLst/>
              </a:prstGeom>
              <a:noFill/>
            </p:spPr>
            <p:txBody>
              <a:bodyPr wrap="none" rtlCol="0">
                <a:spAutoFit/>
              </a:bodyPr>
              <a:lstStyle/>
              <a:p>
                <a:r>
                  <a:rPr lang="en-US" dirty="0">
                    <a:latin typeface="Gill Sans MT" panose="020B0502020104020203" pitchFamily="34" charset="0"/>
                  </a:rPr>
                  <a:t>Force</a:t>
                </a:r>
              </a:p>
            </p:txBody>
          </p:sp>
        </p:grpSp>
        <p:sp>
          <p:nvSpPr>
            <p:cNvPr id="56" name="Rectangle 55">
              <a:extLst>
                <a:ext uri="{FF2B5EF4-FFF2-40B4-BE49-F238E27FC236}">
                  <a16:creationId xmlns:a16="http://schemas.microsoft.com/office/drawing/2014/main" id="{1F2EC327-D914-4C0F-B65A-3566731E8154}"/>
                </a:ext>
              </a:extLst>
            </p:cNvPr>
            <p:cNvSpPr/>
            <p:nvPr/>
          </p:nvSpPr>
          <p:spPr>
            <a:xfrm>
              <a:off x="11829618" y="3944839"/>
              <a:ext cx="2654766" cy="369332"/>
            </a:xfrm>
            <a:prstGeom prst="rect">
              <a:avLst/>
            </a:prstGeom>
          </p:spPr>
          <p:txBody>
            <a:bodyPr wrap="none">
              <a:spAutoFit/>
            </a:bodyPr>
            <a:lstStyle/>
            <a:p>
              <a:r>
                <a:rPr lang="en-US" altLang="zh-CN" sz="1800" dirty="0">
                  <a:solidFill>
                    <a:schemeClr val="tx2"/>
                  </a:solidFill>
                  <a:latin typeface="Gill Sans MT" panose="020B0502020104020203" pitchFamily="34" charset="0"/>
                </a:rPr>
                <a:t>(Zhu </a:t>
              </a:r>
              <a:r>
                <a:rPr lang="en-US" altLang="zh-CN" sz="1800" i="1" dirty="0">
                  <a:solidFill>
                    <a:schemeClr val="tx2"/>
                  </a:solidFill>
                  <a:latin typeface="Gill Sans MT" panose="020B0502020104020203" pitchFamily="34" charset="0"/>
                </a:rPr>
                <a:t>et al</a:t>
              </a:r>
              <a:r>
                <a:rPr lang="en-US" altLang="zh-CN" sz="1800" dirty="0">
                  <a:solidFill>
                    <a:schemeClr val="tx2"/>
                  </a:solidFill>
                  <a:latin typeface="Gill Sans MT" panose="020B0502020104020203" pitchFamily="34" charset="0"/>
                </a:rPr>
                <a:t>, </a:t>
              </a:r>
              <a:r>
                <a:rPr lang="en-US" altLang="zh-CN" sz="1800" i="1" dirty="0" err="1">
                  <a:solidFill>
                    <a:schemeClr val="tx2"/>
                  </a:solidFill>
                  <a:latin typeface="Gill Sans MT" panose="020B0502020104020203" pitchFamily="34" charset="0"/>
                </a:rPr>
                <a:t>Biophys</a:t>
              </a:r>
              <a:r>
                <a:rPr lang="en-US" altLang="zh-CN" sz="1800" i="1" dirty="0">
                  <a:solidFill>
                    <a:schemeClr val="tx2"/>
                  </a:solidFill>
                  <a:latin typeface="Gill Sans MT" panose="020B0502020104020203" pitchFamily="34" charset="0"/>
                </a:rPr>
                <a:t>. J</a:t>
              </a:r>
              <a:r>
                <a:rPr lang="en-US" altLang="zh-CN" sz="1800" dirty="0">
                  <a:solidFill>
                    <a:schemeClr val="tx2"/>
                  </a:solidFill>
                  <a:latin typeface="Gill Sans MT" panose="020B0502020104020203" pitchFamily="34" charset="0"/>
                </a:rPr>
                <a:t>. 2008)</a:t>
              </a:r>
              <a:endParaRPr lang="zh-CN" altLang="en-US" sz="1800" dirty="0">
                <a:solidFill>
                  <a:schemeClr val="tx2"/>
                </a:solidFill>
                <a:latin typeface="Gill Sans MT" panose="020B0502020104020203" pitchFamily="34" charset="0"/>
              </a:endParaRPr>
            </a:p>
          </p:txBody>
        </p:sp>
      </p:grpSp>
      <p:grpSp>
        <p:nvGrpSpPr>
          <p:cNvPr id="3" name="Group 2">
            <a:extLst>
              <a:ext uri="{FF2B5EF4-FFF2-40B4-BE49-F238E27FC236}">
                <a16:creationId xmlns:a16="http://schemas.microsoft.com/office/drawing/2014/main" id="{5329521D-83B1-4E48-AF7D-19AE8379F7C6}"/>
              </a:ext>
            </a:extLst>
          </p:cNvPr>
          <p:cNvGrpSpPr/>
          <p:nvPr/>
        </p:nvGrpSpPr>
        <p:grpSpPr>
          <a:xfrm>
            <a:off x="3318326" y="4363504"/>
            <a:ext cx="7199950" cy="2817715"/>
            <a:chOff x="3318326" y="4363504"/>
            <a:chExt cx="7199950" cy="2817715"/>
          </a:xfrm>
        </p:grpSpPr>
        <p:grpSp>
          <p:nvGrpSpPr>
            <p:cNvPr id="15" name="Group 14">
              <a:extLst>
                <a:ext uri="{FF2B5EF4-FFF2-40B4-BE49-F238E27FC236}">
                  <a16:creationId xmlns:a16="http://schemas.microsoft.com/office/drawing/2014/main" id="{4D4F132B-72A1-4289-A76F-FB81D484C433}"/>
                </a:ext>
              </a:extLst>
            </p:cNvPr>
            <p:cNvGrpSpPr/>
            <p:nvPr/>
          </p:nvGrpSpPr>
          <p:grpSpPr>
            <a:xfrm>
              <a:off x="5235555" y="4363504"/>
              <a:ext cx="5282721" cy="2773285"/>
              <a:chOff x="4923316" y="4317981"/>
              <a:chExt cx="5282721" cy="2773285"/>
            </a:xfrm>
          </p:grpSpPr>
          <p:grpSp>
            <p:nvGrpSpPr>
              <p:cNvPr id="718954" name="Group 106"/>
              <p:cNvGrpSpPr>
                <a:grpSpLocks/>
              </p:cNvGrpSpPr>
              <p:nvPr/>
            </p:nvGrpSpPr>
            <p:grpSpPr bwMode="auto">
              <a:xfrm>
                <a:off x="4923316" y="4317981"/>
                <a:ext cx="5282721" cy="2534182"/>
                <a:chOff x="2680" y="2573"/>
                <a:chExt cx="3327" cy="1596"/>
              </a:xfrm>
            </p:grpSpPr>
            <p:grpSp>
              <p:nvGrpSpPr>
                <p:cNvPr id="18445" name="Group 107"/>
                <p:cNvGrpSpPr>
                  <a:grpSpLocks/>
                </p:cNvGrpSpPr>
                <p:nvPr/>
              </p:nvGrpSpPr>
              <p:grpSpPr bwMode="auto">
                <a:xfrm>
                  <a:off x="2680" y="2573"/>
                  <a:ext cx="3327" cy="1596"/>
                  <a:chOff x="2680" y="2573"/>
                  <a:chExt cx="3327" cy="1596"/>
                </a:xfrm>
              </p:grpSpPr>
              <p:grpSp>
                <p:nvGrpSpPr>
                  <p:cNvPr id="18450" name="Group 108"/>
                  <p:cNvGrpSpPr>
                    <a:grpSpLocks/>
                  </p:cNvGrpSpPr>
                  <p:nvPr/>
                </p:nvGrpSpPr>
                <p:grpSpPr bwMode="auto">
                  <a:xfrm>
                    <a:off x="3271" y="2573"/>
                    <a:ext cx="2736" cy="1596"/>
                    <a:chOff x="3271" y="2573"/>
                    <a:chExt cx="2736" cy="1596"/>
                  </a:xfrm>
                </p:grpSpPr>
                <p:pic>
                  <p:nvPicPr>
                    <p:cNvPr id="18452" name="Picture 10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511" y="2861"/>
                      <a:ext cx="2064" cy="1092"/>
                    </a:xfrm>
                    <a:prstGeom prst="rect">
                      <a:avLst/>
                    </a:prstGeom>
                    <a:noFill/>
                    <a:ln>
                      <a:noFill/>
                    </a:ln>
                    <a:effectLst/>
                    <a:extLst>
                      <a:ext uri="{909E8E84-426E-40dd-AFC4-6F175D3DCCD1}">
                        <a14:hiddenFill xmlns="" xmlns:a14="http://schemas.microsoft.com/office/drawing/2010/main">
                          <a:blipFill dpi="0" rotWithShape="0">
                            <a:blip/>
                            <a:srcRect/>
                            <a:stretch>
                              <a:fillRect/>
                            </a:stretch>
                          </a:blipFill>
                        </a14:hiddenFill>
                      </a:ex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pic>
                <p:sp>
                  <p:nvSpPr>
                    <p:cNvPr id="18453" name="Rectangle 110"/>
                    <p:cNvSpPr>
                      <a:spLocks noChangeArrowheads="1"/>
                    </p:cNvSpPr>
                    <p:nvPr/>
                  </p:nvSpPr>
                  <p:spPr bwMode="auto">
                    <a:xfrm>
                      <a:off x="3642" y="2573"/>
                      <a:ext cx="1877" cy="33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lgn="ctr">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91420" tIns="45711" rIns="91420" bIns="45711">
                      <a:spAutoFit/>
                    </a:bodyPr>
                    <a:lstStyle>
                      <a:lvl1pPr defTabSz="912813">
                        <a:spcBef>
                          <a:spcPct val="20000"/>
                        </a:spcBef>
                        <a:buClr>
                          <a:schemeClr val="hlink"/>
                        </a:buClr>
                        <a:buSzPct val="70000"/>
                        <a:buFont typeface="Wingdings" panose="05000000000000000000" pitchFamily="2" charset="2"/>
                        <a:buChar char="n"/>
                        <a:defRPr sz="3500">
                          <a:solidFill>
                            <a:schemeClr val="tx1"/>
                          </a:solidFill>
                          <a:latin typeface="Garamond" panose="02020404030301010803" pitchFamily="18" charset="0"/>
                          <a:ea typeface="宋体" panose="02010600030101010101" pitchFamily="2" charset="-122"/>
                        </a:defRPr>
                      </a:lvl1pPr>
                      <a:lvl2pPr marL="819150" indent="-315913" defTabSz="912813">
                        <a:spcBef>
                          <a:spcPct val="20000"/>
                        </a:spcBef>
                        <a:buClr>
                          <a:schemeClr val="accent2"/>
                        </a:buClr>
                        <a:buSzPct val="70000"/>
                        <a:buFont typeface="Wingdings" panose="05000000000000000000" pitchFamily="2" charset="2"/>
                        <a:buChar char="n"/>
                        <a:defRPr sz="3100">
                          <a:solidFill>
                            <a:schemeClr val="tx1"/>
                          </a:solidFill>
                          <a:latin typeface="Garamond" panose="02020404030301010803" pitchFamily="18" charset="0"/>
                          <a:ea typeface="宋体" panose="02010600030101010101" pitchFamily="2" charset="-122"/>
                        </a:defRPr>
                      </a:lvl2pPr>
                      <a:lvl3pPr marL="1260475" indent="-252413" defTabSz="912813">
                        <a:spcBef>
                          <a:spcPct val="20000"/>
                        </a:spcBef>
                        <a:buClr>
                          <a:schemeClr val="tx2"/>
                        </a:buClr>
                        <a:buSzPct val="70000"/>
                        <a:buFont typeface="Wingdings" panose="05000000000000000000" pitchFamily="2" charset="2"/>
                        <a:buChar char="n"/>
                        <a:defRPr sz="2600">
                          <a:solidFill>
                            <a:schemeClr val="tx1"/>
                          </a:solidFill>
                          <a:latin typeface="Garamond" panose="02020404030301010803" pitchFamily="18" charset="0"/>
                          <a:ea typeface="宋体" panose="02010600030101010101" pitchFamily="2" charset="-122"/>
                        </a:defRPr>
                      </a:lvl3pPr>
                      <a:lvl4pPr marL="1763713" indent="-252413" defTabSz="912813">
                        <a:spcBef>
                          <a:spcPct val="20000"/>
                        </a:spcBef>
                        <a:buClr>
                          <a:schemeClr val="accent2"/>
                        </a:buClr>
                        <a:buSzPct val="70000"/>
                        <a:buFont typeface="Wingdings" panose="05000000000000000000" pitchFamily="2" charset="2"/>
                        <a:buChar char="n"/>
                        <a:defRPr sz="2200">
                          <a:solidFill>
                            <a:schemeClr val="tx1"/>
                          </a:solidFill>
                          <a:latin typeface="Garamond" panose="02020404030301010803" pitchFamily="18" charset="0"/>
                          <a:ea typeface="宋体" panose="02010600030101010101" pitchFamily="2" charset="-122"/>
                        </a:defRPr>
                      </a:lvl4pPr>
                      <a:lvl5pPr marL="2268538" indent="-252413" defTabSz="912813">
                        <a:spcBef>
                          <a:spcPct val="20000"/>
                        </a:spcBef>
                        <a:buClr>
                          <a:schemeClr val="hlink"/>
                        </a:buClr>
                        <a:buSzPct val="70000"/>
                        <a:buFont typeface="Wingdings" panose="05000000000000000000" pitchFamily="2" charset="2"/>
                        <a:buChar char="n"/>
                        <a:defRPr sz="2200">
                          <a:solidFill>
                            <a:schemeClr val="tx1"/>
                          </a:solidFill>
                          <a:latin typeface="Garamond" panose="02020404030301010803" pitchFamily="18" charset="0"/>
                          <a:ea typeface="宋体" panose="02010600030101010101" pitchFamily="2" charset="-122"/>
                        </a:defRPr>
                      </a:lvl5pPr>
                      <a:lvl6pPr marL="2725738" indent="-252413" defTabSz="912813" eaLnBrk="0" fontAlgn="base" hangingPunct="0">
                        <a:spcBef>
                          <a:spcPct val="20000"/>
                        </a:spcBef>
                        <a:spcAft>
                          <a:spcPct val="0"/>
                        </a:spcAft>
                        <a:buClr>
                          <a:schemeClr val="hlink"/>
                        </a:buClr>
                        <a:buSzPct val="70000"/>
                        <a:buFont typeface="Wingdings" panose="05000000000000000000" pitchFamily="2" charset="2"/>
                        <a:buChar char="n"/>
                        <a:defRPr sz="2200">
                          <a:solidFill>
                            <a:schemeClr val="tx1"/>
                          </a:solidFill>
                          <a:latin typeface="Garamond" panose="02020404030301010803" pitchFamily="18" charset="0"/>
                          <a:ea typeface="宋体" panose="02010600030101010101" pitchFamily="2" charset="-122"/>
                        </a:defRPr>
                      </a:lvl6pPr>
                      <a:lvl7pPr marL="3182938" indent="-252413" defTabSz="912813" eaLnBrk="0" fontAlgn="base" hangingPunct="0">
                        <a:spcBef>
                          <a:spcPct val="20000"/>
                        </a:spcBef>
                        <a:spcAft>
                          <a:spcPct val="0"/>
                        </a:spcAft>
                        <a:buClr>
                          <a:schemeClr val="hlink"/>
                        </a:buClr>
                        <a:buSzPct val="70000"/>
                        <a:buFont typeface="Wingdings" panose="05000000000000000000" pitchFamily="2" charset="2"/>
                        <a:buChar char="n"/>
                        <a:defRPr sz="2200">
                          <a:solidFill>
                            <a:schemeClr val="tx1"/>
                          </a:solidFill>
                          <a:latin typeface="Garamond" panose="02020404030301010803" pitchFamily="18" charset="0"/>
                          <a:ea typeface="宋体" panose="02010600030101010101" pitchFamily="2" charset="-122"/>
                        </a:defRPr>
                      </a:lvl7pPr>
                      <a:lvl8pPr marL="3640138" indent="-252413" defTabSz="912813" eaLnBrk="0" fontAlgn="base" hangingPunct="0">
                        <a:spcBef>
                          <a:spcPct val="20000"/>
                        </a:spcBef>
                        <a:spcAft>
                          <a:spcPct val="0"/>
                        </a:spcAft>
                        <a:buClr>
                          <a:schemeClr val="hlink"/>
                        </a:buClr>
                        <a:buSzPct val="70000"/>
                        <a:buFont typeface="Wingdings" panose="05000000000000000000" pitchFamily="2" charset="2"/>
                        <a:buChar char="n"/>
                        <a:defRPr sz="2200">
                          <a:solidFill>
                            <a:schemeClr val="tx1"/>
                          </a:solidFill>
                          <a:latin typeface="Garamond" panose="02020404030301010803" pitchFamily="18" charset="0"/>
                          <a:ea typeface="宋体" panose="02010600030101010101" pitchFamily="2" charset="-122"/>
                        </a:defRPr>
                      </a:lvl8pPr>
                      <a:lvl9pPr marL="4097338" indent="-252413" defTabSz="912813" eaLnBrk="0" fontAlgn="base" hangingPunct="0">
                        <a:spcBef>
                          <a:spcPct val="20000"/>
                        </a:spcBef>
                        <a:spcAft>
                          <a:spcPct val="0"/>
                        </a:spcAft>
                        <a:buClr>
                          <a:schemeClr val="hlink"/>
                        </a:buClr>
                        <a:buSzPct val="70000"/>
                        <a:buFont typeface="Wingdings" panose="05000000000000000000" pitchFamily="2" charset="2"/>
                        <a:buChar char="n"/>
                        <a:defRPr sz="2200">
                          <a:solidFill>
                            <a:schemeClr val="tx1"/>
                          </a:solidFill>
                          <a:latin typeface="Garamond" panose="02020404030301010803" pitchFamily="18" charset="0"/>
                          <a:ea typeface="宋体" panose="02010600030101010101" pitchFamily="2" charset="-122"/>
                        </a:defRPr>
                      </a:lvl9pPr>
                    </a:lstStyle>
                    <a:p>
                      <a:pPr algn="ctr" eaLnBrk="1" hangingPunct="1">
                        <a:spcBef>
                          <a:spcPct val="0"/>
                        </a:spcBef>
                        <a:buClrTx/>
                        <a:buSzTx/>
                        <a:buFontTx/>
                        <a:buNone/>
                      </a:pPr>
                      <a:r>
                        <a:rPr lang="en-GB" altLang="zh-CN" sz="2801" dirty="0">
                          <a:solidFill>
                            <a:srgbClr val="00B0F0"/>
                          </a:solidFill>
                          <a:latin typeface="Gill Sans MT" panose="020B0502020104020203" pitchFamily="34" charset="0"/>
                        </a:rPr>
                        <a:t>Level III: Whole cell</a:t>
                      </a:r>
                      <a:endParaRPr lang="zh-CN" altLang="en-US" sz="2801" dirty="0">
                        <a:solidFill>
                          <a:srgbClr val="00B0F0"/>
                        </a:solidFill>
                        <a:latin typeface="Gill Sans MT" panose="020B0502020104020203" pitchFamily="34" charset="0"/>
                      </a:endParaRPr>
                    </a:p>
                  </p:txBody>
                </p:sp>
                <p:sp>
                  <p:nvSpPr>
                    <p:cNvPr id="18454" name="Rectangle 111"/>
                    <p:cNvSpPr>
                      <a:spLocks noChangeArrowheads="1"/>
                    </p:cNvSpPr>
                    <p:nvPr/>
                  </p:nvSpPr>
                  <p:spPr bwMode="auto">
                    <a:xfrm>
                      <a:off x="3271" y="3917"/>
                      <a:ext cx="2736" cy="25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lgn="ctr">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91420" tIns="45711" rIns="91420" bIns="45711">
                      <a:spAutoFit/>
                    </a:bodyPr>
                    <a:lstStyle>
                      <a:lvl1pPr defTabSz="912813">
                        <a:spcBef>
                          <a:spcPct val="20000"/>
                        </a:spcBef>
                        <a:buClr>
                          <a:schemeClr val="hlink"/>
                        </a:buClr>
                        <a:buSzPct val="70000"/>
                        <a:buFont typeface="Wingdings" panose="05000000000000000000" pitchFamily="2" charset="2"/>
                        <a:buChar char="n"/>
                        <a:defRPr sz="3500">
                          <a:solidFill>
                            <a:schemeClr val="tx1"/>
                          </a:solidFill>
                          <a:latin typeface="Garamond" panose="02020404030301010803" pitchFamily="18" charset="0"/>
                          <a:ea typeface="宋体" panose="02010600030101010101" pitchFamily="2" charset="-122"/>
                        </a:defRPr>
                      </a:lvl1pPr>
                      <a:lvl2pPr marL="819150" indent="-315913" defTabSz="912813">
                        <a:spcBef>
                          <a:spcPct val="20000"/>
                        </a:spcBef>
                        <a:buClr>
                          <a:schemeClr val="accent2"/>
                        </a:buClr>
                        <a:buSzPct val="70000"/>
                        <a:buFont typeface="Wingdings" panose="05000000000000000000" pitchFamily="2" charset="2"/>
                        <a:buChar char="n"/>
                        <a:defRPr sz="3100">
                          <a:solidFill>
                            <a:schemeClr val="tx1"/>
                          </a:solidFill>
                          <a:latin typeface="Garamond" panose="02020404030301010803" pitchFamily="18" charset="0"/>
                          <a:ea typeface="宋体" panose="02010600030101010101" pitchFamily="2" charset="-122"/>
                        </a:defRPr>
                      </a:lvl2pPr>
                      <a:lvl3pPr marL="1260475" indent="-252413" defTabSz="912813">
                        <a:spcBef>
                          <a:spcPct val="20000"/>
                        </a:spcBef>
                        <a:buClr>
                          <a:schemeClr val="tx2"/>
                        </a:buClr>
                        <a:buSzPct val="70000"/>
                        <a:buFont typeface="Wingdings" panose="05000000000000000000" pitchFamily="2" charset="2"/>
                        <a:buChar char="n"/>
                        <a:defRPr sz="2600">
                          <a:solidFill>
                            <a:schemeClr val="tx1"/>
                          </a:solidFill>
                          <a:latin typeface="Garamond" panose="02020404030301010803" pitchFamily="18" charset="0"/>
                          <a:ea typeface="宋体" panose="02010600030101010101" pitchFamily="2" charset="-122"/>
                        </a:defRPr>
                      </a:lvl3pPr>
                      <a:lvl4pPr marL="1763713" indent="-252413" defTabSz="912813">
                        <a:spcBef>
                          <a:spcPct val="20000"/>
                        </a:spcBef>
                        <a:buClr>
                          <a:schemeClr val="accent2"/>
                        </a:buClr>
                        <a:buSzPct val="70000"/>
                        <a:buFont typeface="Wingdings" panose="05000000000000000000" pitchFamily="2" charset="2"/>
                        <a:buChar char="n"/>
                        <a:defRPr sz="2200">
                          <a:solidFill>
                            <a:schemeClr val="tx1"/>
                          </a:solidFill>
                          <a:latin typeface="Garamond" panose="02020404030301010803" pitchFamily="18" charset="0"/>
                          <a:ea typeface="宋体" panose="02010600030101010101" pitchFamily="2" charset="-122"/>
                        </a:defRPr>
                      </a:lvl4pPr>
                      <a:lvl5pPr marL="2268538" indent="-252413" defTabSz="912813">
                        <a:spcBef>
                          <a:spcPct val="20000"/>
                        </a:spcBef>
                        <a:buClr>
                          <a:schemeClr val="hlink"/>
                        </a:buClr>
                        <a:buSzPct val="70000"/>
                        <a:buFont typeface="Wingdings" panose="05000000000000000000" pitchFamily="2" charset="2"/>
                        <a:buChar char="n"/>
                        <a:defRPr sz="2200">
                          <a:solidFill>
                            <a:schemeClr val="tx1"/>
                          </a:solidFill>
                          <a:latin typeface="Garamond" panose="02020404030301010803" pitchFamily="18" charset="0"/>
                          <a:ea typeface="宋体" panose="02010600030101010101" pitchFamily="2" charset="-122"/>
                        </a:defRPr>
                      </a:lvl5pPr>
                      <a:lvl6pPr marL="2725738" indent="-252413" defTabSz="912813" eaLnBrk="0" fontAlgn="base" hangingPunct="0">
                        <a:spcBef>
                          <a:spcPct val="20000"/>
                        </a:spcBef>
                        <a:spcAft>
                          <a:spcPct val="0"/>
                        </a:spcAft>
                        <a:buClr>
                          <a:schemeClr val="hlink"/>
                        </a:buClr>
                        <a:buSzPct val="70000"/>
                        <a:buFont typeface="Wingdings" panose="05000000000000000000" pitchFamily="2" charset="2"/>
                        <a:buChar char="n"/>
                        <a:defRPr sz="2200">
                          <a:solidFill>
                            <a:schemeClr val="tx1"/>
                          </a:solidFill>
                          <a:latin typeface="Garamond" panose="02020404030301010803" pitchFamily="18" charset="0"/>
                          <a:ea typeface="宋体" panose="02010600030101010101" pitchFamily="2" charset="-122"/>
                        </a:defRPr>
                      </a:lvl6pPr>
                      <a:lvl7pPr marL="3182938" indent="-252413" defTabSz="912813" eaLnBrk="0" fontAlgn="base" hangingPunct="0">
                        <a:spcBef>
                          <a:spcPct val="20000"/>
                        </a:spcBef>
                        <a:spcAft>
                          <a:spcPct val="0"/>
                        </a:spcAft>
                        <a:buClr>
                          <a:schemeClr val="hlink"/>
                        </a:buClr>
                        <a:buSzPct val="70000"/>
                        <a:buFont typeface="Wingdings" panose="05000000000000000000" pitchFamily="2" charset="2"/>
                        <a:buChar char="n"/>
                        <a:defRPr sz="2200">
                          <a:solidFill>
                            <a:schemeClr val="tx1"/>
                          </a:solidFill>
                          <a:latin typeface="Garamond" panose="02020404030301010803" pitchFamily="18" charset="0"/>
                          <a:ea typeface="宋体" panose="02010600030101010101" pitchFamily="2" charset="-122"/>
                        </a:defRPr>
                      </a:lvl7pPr>
                      <a:lvl8pPr marL="3640138" indent="-252413" defTabSz="912813" eaLnBrk="0" fontAlgn="base" hangingPunct="0">
                        <a:spcBef>
                          <a:spcPct val="20000"/>
                        </a:spcBef>
                        <a:spcAft>
                          <a:spcPct val="0"/>
                        </a:spcAft>
                        <a:buClr>
                          <a:schemeClr val="hlink"/>
                        </a:buClr>
                        <a:buSzPct val="70000"/>
                        <a:buFont typeface="Wingdings" panose="05000000000000000000" pitchFamily="2" charset="2"/>
                        <a:buChar char="n"/>
                        <a:defRPr sz="2200">
                          <a:solidFill>
                            <a:schemeClr val="tx1"/>
                          </a:solidFill>
                          <a:latin typeface="Garamond" panose="02020404030301010803" pitchFamily="18" charset="0"/>
                          <a:ea typeface="宋体" panose="02010600030101010101" pitchFamily="2" charset="-122"/>
                        </a:defRPr>
                      </a:lvl8pPr>
                      <a:lvl9pPr marL="4097338" indent="-252413" defTabSz="912813" eaLnBrk="0" fontAlgn="base" hangingPunct="0">
                        <a:spcBef>
                          <a:spcPct val="20000"/>
                        </a:spcBef>
                        <a:spcAft>
                          <a:spcPct val="0"/>
                        </a:spcAft>
                        <a:buClr>
                          <a:schemeClr val="hlink"/>
                        </a:buClr>
                        <a:buSzPct val="70000"/>
                        <a:buFont typeface="Wingdings" panose="05000000000000000000" pitchFamily="2" charset="2"/>
                        <a:buChar char="n"/>
                        <a:defRPr sz="2200">
                          <a:solidFill>
                            <a:schemeClr val="tx1"/>
                          </a:solidFill>
                          <a:latin typeface="Garamond" panose="02020404030301010803" pitchFamily="18" charset="0"/>
                          <a:ea typeface="宋体" panose="02010600030101010101" pitchFamily="2" charset="-122"/>
                        </a:defRPr>
                      </a:lvl9pPr>
                    </a:lstStyle>
                    <a:p>
                      <a:pPr algn="ctr" eaLnBrk="1" hangingPunct="1">
                        <a:spcBef>
                          <a:spcPct val="0"/>
                        </a:spcBef>
                        <a:buClrTx/>
                        <a:buSzTx/>
                        <a:buFontTx/>
                        <a:buNone/>
                      </a:pPr>
                      <a:r>
                        <a:rPr lang="en-GB" altLang="zh-CN" sz="2000" dirty="0">
                          <a:latin typeface="Gill Sans MT" panose="020B0502020104020203" pitchFamily="34" charset="0"/>
                        </a:rPr>
                        <a:t>Two-layer FEM model</a:t>
                      </a:r>
                      <a:endParaRPr lang="zh-CN" altLang="en-US" sz="2000" dirty="0">
                        <a:latin typeface="Gill Sans MT" panose="020B0502020104020203" pitchFamily="34" charset="0"/>
                      </a:endParaRPr>
                    </a:p>
                  </p:txBody>
                </p:sp>
              </p:grpSp>
              <p:sp>
                <p:nvSpPr>
                  <p:cNvPr id="18451" name="AutoShape 112"/>
                  <p:cNvSpPr>
                    <a:spLocks noChangeArrowheads="1"/>
                  </p:cNvSpPr>
                  <p:nvPr/>
                </p:nvSpPr>
                <p:spPr bwMode="auto">
                  <a:xfrm>
                    <a:off x="2680" y="3407"/>
                    <a:ext cx="483" cy="260"/>
                  </a:xfrm>
                  <a:prstGeom prst="rightArrow">
                    <a:avLst>
                      <a:gd name="adj1" fmla="val 50000"/>
                      <a:gd name="adj2" fmla="val 46442"/>
                    </a:avLst>
                  </a:prstGeom>
                  <a:solidFill>
                    <a:schemeClr val="accent1"/>
                  </a:solidFill>
                  <a:ln w="9525" algn="ctr">
                    <a:solidFill>
                      <a:schemeClr val="bg1"/>
                    </a:solidFill>
                    <a:miter lim="800000"/>
                    <a:headEnd/>
                    <a:tailEnd/>
                  </a:ln>
                  <a:effectLst/>
                  <a:extLs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91439" tIns="45721" rIns="91439" bIns="45721" anchor="ctr"/>
                  <a:lstStyle/>
                  <a:p>
                    <a:pPr algn="ctr" eaLnBrk="1" hangingPunct="1"/>
                    <a:endParaRPr lang="en-US"/>
                  </a:p>
                </p:txBody>
              </p:sp>
            </p:grpSp>
            <p:sp>
              <p:nvSpPr>
                <p:cNvPr id="18446" name="Line 113"/>
                <p:cNvSpPr>
                  <a:spLocks noChangeShapeType="1"/>
                </p:cNvSpPr>
                <p:nvPr/>
              </p:nvSpPr>
              <p:spPr bwMode="auto">
                <a:xfrm>
                  <a:off x="4039" y="3005"/>
                  <a:ext cx="96" cy="144"/>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8447" name="Line 114"/>
                <p:cNvSpPr>
                  <a:spLocks noChangeShapeType="1"/>
                </p:cNvSpPr>
                <p:nvPr/>
              </p:nvSpPr>
              <p:spPr bwMode="auto">
                <a:xfrm flipH="1" flipV="1">
                  <a:off x="4183" y="3197"/>
                  <a:ext cx="96" cy="144"/>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8448" name="Rectangle 115"/>
                <p:cNvSpPr>
                  <a:spLocks noChangeArrowheads="1"/>
                </p:cNvSpPr>
                <p:nvPr/>
              </p:nvSpPr>
              <p:spPr bwMode="auto">
                <a:xfrm>
                  <a:off x="3565" y="2813"/>
                  <a:ext cx="816" cy="23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lgn="ctr">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91420" tIns="45711" rIns="91420" bIns="45711">
                  <a:spAutoFit/>
                </a:bodyPr>
                <a:lstStyle>
                  <a:lvl1pPr defTabSz="912813">
                    <a:spcBef>
                      <a:spcPct val="20000"/>
                    </a:spcBef>
                    <a:buClr>
                      <a:schemeClr val="hlink"/>
                    </a:buClr>
                    <a:buSzPct val="70000"/>
                    <a:buFont typeface="Wingdings" panose="05000000000000000000" pitchFamily="2" charset="2"/>
                    <a:buChar char="n"/>
                    <a:defRPr sz="3500">
                      <a:solidFill>
                        <a:schemeClr val="tx1"/>
                      </a:solidFill>
                      <a:latin typeface="Garamond" panose="02020404030301010803" pitchFamily="18" charset="0"/>
                      <a:ea typeface="宋体" panose="02010600030101010101" pitchFamily="2" charset="-122"/>
                    </a:defRPr>
                  </a:lvl1pPr>
                  <a:lvl2pPr marL="819150" indent="-315913" defTabSz="912813">
                    <a:spcBef>
                      <a:spcPct val="20000"/>
                    </a:spcBef>
                    <a:buClr>
                      <a:schemeClr val="accent2"/>
                    </a:buClr>
                    <a:buSzPct val="70000"/>
                    <a:buFont typeface="Wingdings" panose="05000000000000000000" pitchFamily="2" charset="2"/>
                    <a:buChar char="n"/>
                    <a:defRPr sz="3100">
                      <a:solidFill>
                        <a:schemeClr val="tx1"/>
                      </a:solidFill>
                      <a:latin typeface="Garamond" panose="02020404030301010803" pitchFamily="18" charset="0"/>
                      <a:ea typeface="宋体" panose="02010600030101010101" pitchFamily="2" charset="-122"/>
                    </a:defRPr>
                  </a:lvl2pPr>
                  <a:lvl3pPr marL="1260475" indent="-252413" defTabSz="912813">
                    <a:spcBef>
                      <a:spcPct val="20000"/>
                    </a:spcBef>
                    <a:buClr>
                      <a:schemeClr val="tx2"/>
                    </a:buClr>
                    <a:buSzPct val="70000"/>
                    <a:buFont typeface="Wingdings" panose="05000000000000000000" pitchFamily="2" charset="2"/>
                    <a:buChar char="n"/>
                    <a:defRPr sz="2600">
                      <a:solidFill>
                        <a:schemeClr val="tx1"/>
                      </a:solidFill>
                      <a:latin typeface="Garamond" panose="02020404030301010803" pitchFamily="18" charset="0"/>
                      <a:ea typeface="宋体" panose="02010600030101010101" pitchFamily="2" charset="-122"/>
                    </a:defRPr>
                  </a:lvl3pPr>
                  <a:lvl4pPr marL="1763713" indent="-252413" defTabSz="912813">
                    <a:spcBef>
                      <a:spcPct val="20000"/>
                    </a:spcBef>
                    <a:buClr>
                      <a:schemeClr val="accent2"/>
                    </a:buClr>
                    <a:buSzPct val="70000"/>
                    <a:buFont typeface="Wingdings" panose="05000000000000000000" pitchFamily="2" charset="2"/>
                    <a:buChar char="n"/>
                    <a:defRPr sz="2200">
                      <a:solidFill>
                        <a:schemeClr val="tx1"/>
                      </a:solidFill>
                      <a:latin typeface="Garamond" panose="02020404030301010803" pitchFamily="18" charset="0"/>
                      <a:ea typeface="宋体" panose="02010600030101010101" pitchFamily="2" charset="-122"/>
                    </a:defRPr>
                  </a:lvl4pPr>
                  <a:lvl5pPr marL="2268538" indent="-252413" defTabSz="912813">
                    <a:spcBef>
                      <a:spcPct val="20000"/>
                    </a:spcBef>
                    <a:buClr>
                      <a:schemeClr val="hlink"/>
                    </a:buClr>
                    <a:buSzPct val="70000"/>
                    <a:buFont typeface="Wingdings" panose="05000000000000000000" pitchFamily="2" charset="2"/>
                    <a:buChar char="n"/>
                    <a:defRPr sz="2200">
                      <a:solidFill>
                        <a:schemeClr val="tx1"/>
                      </a:solidFill>
                      <a:latin typeface="Garamond" panose="02020404030301010803" pitchFamily="18" charset="0"/>
                      <a:ea typeface="宋体" panose="02010600030101010101" pitchFamily="2" charset="-122"/>
                    </a:defRPr>
                  </a:lvl5pPr>
                  <a:lvl6pPr marL="2725738" indent="-252413" defTabSz="912813" eaLnBrk="0" fontAlgn="base" hangingPunct="0">
                    <a:spcBef>
                      <a:spcPct val="20000"/>
                    </a:spcBef>
                    <a:spcAft>
                      <a:spcPct val="0"/>
                    </a:spcAft>
                    <a:buClr>
                      <a:schemeClr val="hlink"/>
                    </a:buClr>
                    <a:buSzPct val="70000"/>
                    <a:buFont typeface="Wingdings" panose="05000000000000000000" pitchFamily="2" charset="2"/>
                    <a:buChar char="n"/>
                    <a:defRPr sz="2200">
                      <a:solidFill>
                        <a:schemeClr val="tx1"/>
                      </a:solidFill>
                      <a:latin typeface="Garamond" panose="02020404030301010803" pitchFamily="18" charset="0"/>
                      <a:ea typeface="宋体" panose="02010600030101010101" pitchFamily="2" charset="-122"/>
                    </a:defRPr>
                  </a:lvl6pPr>
                  <a:lvl7pPr marL="3182938" indent="-252413" defTabSz="912813" eaLnBrk="0" fontAlgn="base" hangingPunct="0">
                    <a:spcBef>
                      <a:spcPct val="20000"/>
                    </a:spcBef>
                    <a:spcAft>
                      <a:spcPct val="0"/>
                    </a:spcAft>
                    <a:buClr>
                      <a:schemeClr val="hlink"/>
                    </a:buClr>
                    <a:buSzPct val="70000"/>
                    <a:buFont typeface="Wingdings" panose="05000000000000000000" pitchFamily="2" charset="2"/>
                    <a:buChar char="n"/>
                    <a:defRPr sz="2200">
                      <a:solidFill>
                        <a:schemeClr val="tx1"/>
                      </a:solidFill>
                      <a:latin typeface="Garamond" panose="02020404030301010803" pitchFamily="18" charset="0"/>
                      <a:ea typeface="宋体" panose="02010600030101010101" pitchFamily="2" charset="-122"/>
                    </a:defRPr>
                  </a:lvl7pPr>
                  <a:lvl8pPr marL="3640138" indent="-252413" defTabSz="912813" eaLnBrk="0" fontAlgn="base" hangingPunct="0">
                    <a:spcBef>
                      <a:spcPct val="20000"/>
                    </a:spcBef>
                    <a:spcAft>
                      <a:spcPct val="0"/>
                    </a:spcAft>
                    <a:buClr>
                      <a:schemeClr val="hlink"/>
                    </a:buClr>
                    <a:buSzPct val="70000"/>
                    <a:buFont typeface="Wingdings" panose="05000000000000000000" pitchFamily="2" charset="2"/>
                    <a:buChar char="n"/>
                    <a:defRPr sz="2200">
                      <a:solidFill>
                        <a:schemeClr val="tx1"/>
                      </a:solidFill>
                      <a:latin typeface="Garamond" panose="02020404030301010803" pitchFamily="18" charset="0"/>
                      <a:ea typeface="宋体" panose="02010600030101010101" pitchFamily="2" charset="-122"/>
                    </a:defRPr>
                  </a:lvl8pPr>
                  <a:lvl9pPr marL="4097338" indent="-252413" defTabSz="912813" eaLnBrk="0" fontAlgn="base" hangingPunct="0">
                    <a:spcBef>
                      <a:spcPct val="20000"/>
                    </a:spcBef>
                    <a:spcAft>
                      <a:spcPct val="0"/>
                    </a:spcAft>
                    <a:buClr>
                      <a:schemeClr val="hlink"/>
                    </a:buClr>
                    <a:buSzPct val="70000"/>
                    <a:buFont typeface="Wingdings" panose="05000000000000000000" pitchFamily="2" charset="2"/>
                    <a:buChar char="n"/>
                    <a:defRPr sz="2200">
                      <a:solidFill>
                        <a:schemeClr val="tx1"/>
                      </a:solidFill>
                      <a:latin typeface="Garamond" panose="02020404030301010803" pitchFamily="18" charset="0"/>
                      <a:ea typeface="宋体" panose="02010600030101010101" pitchFamily="2" charset="-122"/>
                    </a:defRPr>
                  </a:lvl9pPr>
                </a:lstStyle>
                <a:p>
                  <a:pPr algn="ctr" eaLnBrk="1" hangingPunct="1">
                    <a:spcBef>
                      <a:spcPct val="0"/>
                    </a:spcBef>
                    <a:buClrTx/>
                    <a:buSzTx/>
                    <a:buFontTx/>
                    <a:buNone/>
                  </a:pPr>
                  <a:r>
                    <a:rPr lang="en-GB" altLang="zh-CN" sz="1800" dirty="0">
                      <a:latin typeface="Gill Sans MT" panose="020B0502020104020203" pitchFamily="34" charset="0"/>
                    </a:rPr>
                    <a:t>Lipid bilayer</a:t>
                  </a:r>
                </a:p>
              </p:txBody>
            </p:sp>
            <p:sp>
              <p:nvSpPr>
                <p:cNvPr id="18449" name="Rectangle 116"/>
                <p:cNvSpPr>
                  <a:spLocks noChangeArrowheads="1"/>
                </p:cNvSpPr>
                <p:nvPr/>
              </p:nvSpPr>
              <p:spPr bwMode="auto">
                <a:xfrm>
                  <a:off x="4159" y="3245"/>
                  <a:ext cx="905" cy="23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lgn="ctr">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91420" tIns="45711" rIns="91420" bIns="45711">
                  <a:spAutoFit/>
                </a:bodyPr>
                <a:lstStyle>
                  <a:lvl1pPr defTabSz="912813">
                    <a:spcBef>
                      <a:spcPct val="20000"/>
                    </a:spcBef>
                    <a:buClr>
                      <a:schemeClr val="hlink"/>
                    </a:buClr>
                    <a:buSzPct val="70000"/>
                    <a:buFont typeface="Wingdings" panose="05000000000000000000" pitchFamily="2" charset="2"/>
                    <a:buChar char="n"/>
                    <a:defRPr sz="3500">
                      <a:solidFill>
                        <a:schemeClr val="tx1"/>
                      </a:solidFill>
                      <a:latin typeface="Garamond" panose="02020404030301010803" pitchFamily="18" charset="0"/>
                      <a:ea typeface="宋体" panose="02010600030101010101" pitchFamily="2" charset="-122"/>
                    </a:defRPr>
                  </a:lvl1pPr>
                  <a:lvl2pPr marL="819150" indent="-315913" defTabSz="912813">
                    <a:spcBef>
                      <a:spcPct val="20000"/>
                    </a:spcBef>
                    <a:buClr>
                      <a:schemeClr val="accent2"/>
                    </a:buClr>
                    <a:buSzPct val="70000"/>
                    <a:buFont typeface="Wingdings" panose="05000000000000000000" pitchFamily="2" charset="2"/>
                    <a:buChar char="n"/>
                    <a:defRPr sz="3100">
                      <a:solidFill>
                        <a:schemeClr val="tx1"/>
                      </a:solidFill>
                      <a:latin typeface="Garamond" panose="02020404030301010803" pitchFamily="18" charset="0"/>
                      <a:ea typeface="宋体" panose="02010600030101010101" pitchFamily="2" charset="-122"/>
                    </a:defRPr>
                  </a:lvl2pPr>
                  <a:lvl3pPr marL="1260475" indent="-252413" defTabSz="912813">
                    <a:spcBef>
                      <a:spcPct val="20000"/>
                    </a:spcBef>
                    <a:buClr>
                      <a:schemeClr val="tx2"/>
                    </a:buClr>
                    <a:buSzPct val="70000"/>
                    <a:buFont typeface="Wingdings" panose="05000000000000000000" pitchFamily="2" charset="2"/>
                    <a:buChar char="n"/>
                    <a:defRPr sz="2600">
                      <a:solidFill>
                        <a:schemeClr val="tx1"/>
                      </a:solidFill>
                      <a:latin typeface="Garamond" panose="02020404030301010803" pitchFamily="18" charset="0"/>
                      <a:ea typeface="宋体" panose="02010600030101010101" pitchFamily="2" charset="-122"/>
                    </a:defRPr>
                  </a:lvl3pPr>
                  <a:lvl4pPr marL="1763713" indent="-252413" defTabSz="912813">
                    <a:spcBef>
                      <a:spcPct val="20000"/>
                    </a:spcBef>
                    <a:buClr>
                      <a:schemeClr val="accent2"/>
                    </a:buClr>
                    <a:buSzPct val="70000"/>
                    <a:buFont typeface="Wingdings" panose="05000000000000000000" pitchFamily="2" charset="2"/>
                    <a:buChar char="n"/>
                    <a:defRPr sz="2200">
                      <a:solidFill>
                        <a:schemeClr val="tx1"/>
                      </a:solidFill>
                      <a:latin typeface="Garamond" panose="02020404030301010803" pitchFamily="18" charset="0"/>
                      <a:ea typeface="宋体" panose="02010600030101010101" pitchFamily="2" charset="-122"/>
                    </a:defRPr>
                  </a:lvl4pPr>
                  <a:lvl5pPr marL="2268538" indent="-252413" defTabSz="912813">
                    <a:spcBef>
                      <a:spcPct val="20000"/>
                    </a:spcBef>
                    <a:buClr>
                      <a:schemeClr val="hlink"/>
                    </a:buClr>
                    <a:buSzPct val="70000"/>
                    <a:buFont typeface="Wingdings" panose="05000000000000000000" pitchFamily="2" charset="2"/>
                    <a:buChar char="n"/>
                    <a:defRPr sz="2200">
                      <a:solidFill>
                        <a:schemeClr val="tx1"/>
                      </a:solidFill>
                      <a:latin typeface="Garamond" panose="02020404030301010803" pitchFamily="18" charset="0"/>
                      <a:ea typeface="宋体" panose="02010600030101010101" pitchFamily="2" charset="-122"/>
                    </a:defRPr>
                  </a:lvl5pPr>
                  <a:lvl6pPr marL="2725738" indent="-252413" defTabSz="912813" eaLnBrk="0" fontAlgn="base" hangingPunct="0">
                    <a:spcBef>
                      <a:spcPct val="20000"/>
                    </a:spcBef>
                    <a:spcAft>
                      <a:spcPct val="0"/>
                    </a:spcAft>
                    <a:buClr>
                      <a:schemeClr val="hlink"/>
                    </a:buClr>
                    <a:buSzPct val="70000"/>
                    <a:buFont typeface="Wingdings" panose="05000000000000000000" pitchFamily="2" charset="2"/>
                    <a:buChar char="n"/>
                    <a:defRPr sz="2200">
                      <a:solidFill>
                        <a:schemeClr val="tx1"/>
                      </a:solidFill>
                      <a:latin typeface="Garamond" panose="02020404030301010803" pitchFamily="18" charset="0"/>
                      <a:ea typeface="宋体" panose="02010600030101010101" pitchFamily="2" charset="-122"/>
                    </a:defRPr>
                  </a:lvl6pPr>
                  <a:lvl7pPr marL="3182938" indent="-252413" defTabSz="912813" eaLnBrk="0" fontAlgn="base" hangingPunct="0">
                    <a:spcBef>
                      <a:spcPct val="20000"/>
                    </a:spcBef>
                    <a:spcAft>
                      <a:spcPct val="0"/>
                    </a:spcAft>
                    <a:buClr>
                      <a:schemeClr val="hlink"/>
                    </a:buClr>
                    <a:buSzPct val="70000"/>
                    <a:buFont typeface="Wingdings" panose="05000000000000000000" pitchFamily="2" charset="2"/>
                    <a:buChar char="n"/>
                    <a:defRPr sz="2200">
                      <a:solidFill>
                        <a:schemeClr val="tx1"/>
                      </a:solidFill>
                      <a:latin typeface="Garamond" panose="02020404030301010803" pitchFamily="18" charset="0"/>
                      <a:ea typeface="宋体" panose="02010600030101010101" pitchFamily="2" charset="-122"/>
                    </a:defRPr>
                  </a:lvl7pPr>
                  <a:lvl8pPr marL="3640138" indent="-252413" defTabSz="912813" eaLnBrk="0" fontAlgn="base" hangingPunct="0">
                    <a:spcBef>
                      <a:spcPct val="20000"/>
                    </a:spcBef>
                    <a:spcAft>
                      <a:spcPct val="0"/>
                    </a:spcAft>
                    <a:buClr>
                      <a:schemeClr val="hlink"/>
                    </a:buClr>
                    <a:buSzPct val="70000"/>
                    <a:buFont typeface="Wingdings" panose="05000000000000000000" pitchFamily="2" charset="2"/>
                    <a:buChar char="n"/>
                    <a:defRPr sz="2200">
                      <a:solidFill>
                        <a:schemeClr val="tx1"/>
                      </a:solidFill>
                      <a:latin typeface="Garamond" panose="02020404030301010803" pitchFamily="18" charset="0"/>
                      <a:ea typeface="宋体" panose="02010600030101010101" pitchFamily="2" charset="-122"/>
                    </a:defRPr>
                  </a:lvl8pPr>
                  <a:lvl9pPr marL="4097338" indent="-252413" defTabSz="912813" eaLnBrk="0" fontAlgn="base" hangingPunct="0">
                    <a:spcBef>
                      <a:spcPct val="20000"/>
                    </a:spcBef>
                    <a:spcAft>
                      <a:spcPct val="0"/>
                    </a:spcAft>
                    <a:buClr>
                      <a:schemeClr val="hlink"/>
                    </a:buClr>
                    <a:buSzPct val="70000"/>
                    <a:buFont typeface="Wingdings" panose="05000000000000000000" pitchFamily="2" charset="2"/>
                    <a:buChar char="n"/>
                    <a:defRPr sz="2200">
                      <a:solidFill>
                        <a:schemeClr val="tx1"/>
                      </a:solidFill>
                      <a:latin typeface="Garamond" panose="02020404030301010803" pitchFamily="18" charset="0"/>
                      <a:ea typeface="宋体" panose="02010600030101010101" pitchFamily="2" charset="-122"/>
                    </a:defRPr>
                  </a:lvl9pPr>
                </a:lstStyle>
                <a:p>
                  <a:pPr algn="ctr" eaLnBrk="1" hangingPunct="1">
                    <a:spcBef>
                      <a:spcPct val="0"/>
                    </a:spcBef>
                    <a:buClrTx/>
                    <a:buSzTx/>
                    <a:buFontTx/>
                    <a:buNone/>
                  </a:pPr>
                  <a:r>
                    <a:rPr lang="en-GB" altLang="zh-CN" sz="1800" dirty="0">
                      <a:latin typeface="Gill Sans MT" panose="020B0502020104020203" pitchFamily="34" charset="0"/>
                    </a:rPr>
                    <a:t>Cytoskeleton</a:t>
                  </a:r>
                </a:p>
              </p:txBody>
            </p:sp>
          </p:grpSp>
          <p:sp>
            <p:nvSpPr>
              <p:cNvPr id="9" name="Rectangle 8"/>
              <p:cNvSpPr/>
              <p:nvPr/>
            </p:nvSpPr>
            <p:spPr>
              <a:xfrm>
                <a:off x="6581866" y="6721934"/>
                <a:ext cx="3406510" cy="369332"/>
              </a:xfrm>
              <a:prstGeom prst="rect">
                <a:avLst/>
              </a:prstGeom>
            </p:spPr>
            <p:txBody>
              <a:bodyPr wrap="none">
                <a:spAutoFit/>
              </a:bodyPr>
              <a:lstStyle/>
              <a:p>
                <a:pPr algn="ctr" eaLnBrk="1" hangingPunct="1"/>
                <a:r>
                  <a:rPr lang="en-GB" altLang="zh-CN" sz="1800" dirty="0">
                    <a:solidFill>
                      <a:schemeClr val="accent1">
                        <a:lumMod val="50000"/>
                      </a:schemeClr>
                    </a:solidFill>
                    <a:latin typeface="Gill Sans MT" panose="020B0502020104020203" pitchFamily="34" charset="0"/>
                  </a:rPr>
                  <a:t>(Peng </a:t>
                </a:r>
                <a:r>
                  <a:rPr lang="en-GB" altLang="zh-CN" sz="1800" i="1" dirty="0">
                    <a:solidFill>
                      <a:schemeClr val="accent1">
                        <a:lumMod val="50000"/>
                      </a:schemeClr>
                    </a:solidFill>
                    <a:latin typeface="Gill Sans MT" panose="020B0502020104020203" pitchFamily="34" charset="0"/>
                  </a:rPr>
                  <a:t>et al. Physical Review E. </a:t>
                </a:r>
                <a:r>
                  <a:rPr lang="en-GB" altLang="zh-CN" sz="1800" dirty="0">
                    <a:solidFill>
                      <a:schemeClr val="accent1">
                        <a:lumMod val="50000"/>
                      </a:schemeClr>
                    </a:solidFill>
                    <a:latin typeface="Gill Sans MT" panose="020B0502020104020203" pitchFamily="34" charset="0"/>
                  </a:rPr>
                  <a:t>2010</a:t>
                </a:r>
                <a:r>
                  <a:rPr lang="en-GB" altLang="zh-CN" sz="1800" i="1" dirty="0">
                    <a:solidFill>
                      <a:schemeClr val="accent1">
                        <a:lumMod val="50000"/>
                      </a:schemeClr>
                    </a:solidFill>
                    <a:latin typeface="Gill Sans MT" panose="020B0502020104020203" pitchFamily="34" charset="0"/>
                  </a:rPr>
                  <a:t>)</a:t>
                </a:r>
                <a:endParaRPr lang="zh-CN" altLang="en-US" sz="1800" dirty="0">
                  <a:latin typeface="Gill Sans MT" panose="020B0502020104020203" pitchFamily="34" charset="0"/>
                </a:endParaRPr>
              </a:p>
            </p:txBody>
          </p:sp>
        </p:grpSp>
        <p:sp>
          <p:nvSpPr>
            <p:cNvPr id="58" name="Text Box 18">
              <a:extLst>
                <a:ext uri="{FF2B5EF4-FFF2-40B4-BE49-F238E27FC236}">
                  <a16:creationId xmlns:a16="http://schemas.microsoft.com/office/drawing/2014/main" id="{B1ECF7B3-2C4E-4CBD-A4A4-8818C5312259}"/>
                </a:ext>
              </a:extLst>
            </p:cNvPr>
            <p:cNvSpPr txBox="1">
              <a:spLocks noChangeArrowheads="1"/>
            </p:cNvSpPr>
            <p:nvPr/>
          </p:nvSpPr>
          <p:spPr bwMode="auto">
            <a:xfrm>
              <a:off x="3318326" y="6164315"/>
              <a:ext cx="4312555" cy="1016904"/>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100737" tIns="50367" rIns="100737" bIns="50367">
              <a:spAutoFit/>
            </a:bodyPr>
            <a:lstStyle>
              <a:lvl1pPr>
                <a:spcBef>
                  <a:spcPct val="20000"/>
                </a:spcBef>
                <a:buClr>
                  <a:schemeClr val="hlink"/>
                </a:buClr>
                <a:buSzPct val="70000"/>
                <a:buFont typeface="Wingdings" panose="05000000000000000000" pitchFamily="2" charset="2"/>
                <a:buChar char="n"/>
                <a:tabLst>
                  <a:tab pos="0" algn="l"/>
                  <a:tab pos="457200" algn="l"/>
                  <a:tab pos="912813" algn="l"/>
                  <a:tab pos="1371600" algn="l"/>
                  <a:tab pos="1828800" algn="l"/>
                  <a:tab pos="2286000" algn="l"/>
                  <a:tab pos="2741613" algn="l"/>
                  <a:tab pos="3200400" algn="l"/>
                  <a:tab pos="3657600" algn="l"/>
                  <a:tab pos="4114800" algn="l"/>
                  <a:tab pos="4570413" algn="l"/>
                  <a:tab pos="5029200" algn="l"/>
                  <a:tab pos="5486400" algn="l"/>
                  <a:tab pos="5937250" algn="l"/>
                  <a:tab pos="6399213" algn="l"/>
                  <a:tab pos="6858000" algn="l"/>
                  <a:tab pos="7315200" algn="l"/>
                  <a:tab pos="7766050" algn="l"/>
                  <a:tab pos="8226425" algn="l"/>
                  <a:tab pos="8686800" algn="l"/>
                  <a:tab pos="9144000" algn="l"/>
                </a:tabLst>
                <a:defRPr sz="3500">
                  <a:solidFill>
                    <a:schemeClr val="tx1"/>
                  </a:solidFill>
                  <a:latin typeface="Garamond" panose="02020404030301010803" pitchFamily="18" charset="0"/>
                  <a:ea typeface="宋体" panose="02010600030101010101" pitchFamily="2" charset="-122"/>
                </a:defRPr>
              </a:lvl1pPr>
              <a:lvl2pPr marL="819150" indent="-315913">
                <a:spcBef>
                  <a:spcPct val="20000"/>
                </a:spcBef>
                <a:buClr>
                  <a:schemeClr val="accent2"/>
                </a:buClr>
                <a:buSzPct val="70000"/>
                <a:buFont typeface="Wingdings" panose="05000000000000000000" pitchFamily="2" charset="2"/>
                <a:buChar char="n"/>
                <a:tabLst>
                  <a:tab pos="0" algn="l"/>
                  <a:tab pos="457200" algn="l"/>
                  <a:tab pos="912813" algn="l"/>
                  <a:tab pos="1371600" algn="l"/>
                  <a:tab pos="1828800" algn="l"/>
                  <a:tab pos="2286000" algn="l"/>
                  <a:tab pos="2741613" algn="l"/>
                  <a:tab pos="3200400" algn="l"/>
                  <a:tab pos="3657600" algn="l"/>
                  <a:tab pos="4114800" algn="l"/>
                  <a:tab pos="4570413" algn="l"/>
                  <a:tab pos="5029200" algn="l"/>
                  <a:tab pos="5486400" algn="l"/>
                  <a:tab pos="5937250" algn="l"/>
                  <a:tab pos="6399213" algn="l"/>
                  <a:tab pos="6858000" algn="l"/>
                  <a:tab pos="7315200" algn="l"/>
                  <a:tab pos="7766050" algn="l"/>
                  <a:tab pos="8226425" algn="l"/>
                  <a:tab pos="8686800" algn="l"/>
                  <a:tab pos="9144000" algn="l"/>
                </a:tabLst>
                <a:defRPr sz="3100">
                  <a:solidFill>
                    <a:schemeClr val="tx1"/>
                  </a:solidFill>
                  <a:latin typeface="Garamond" panose="02020404030301010803" pitchFamily="18" charset="0"/>
                  <a:ea typeface="宋体" panose="02010600030101010101" pitchFamily="2" charset="-122"/>
                </a:defRPr>
              </a:lvl2pPr>
              <a:lvl3pPr marL="1260475" indent="-252413">
                <a:spcBef>
                  <a:spcPct val="20000"/>
                </a:spcBef>
                <a:buClr>
                  <a:schemeClr val="tx2"/>
                </a:buClr>
                <a:buSzPct val="70000"/>
                <a:buFont typeface="Wingdings" panose="05000000000000000000" pitchFamily="2" charset="2"/>
                <a:buChar char="n"/>
                <a:tabLst>
                  <a:tab pos="0" algn="l"/>
                  <a:tab pos="457200" algn="l"/>
                  <a:tab pos="912813" algn="l"/>
                  <a:tab pos="1371600" algn="l"/>
                  <a:tab pos="1828800" algn="l"/>
                  <a:tab pos="2286000" algn="l"/>
                  <a:tab pos="2741613" algn="l"/>
                  <a:tab pos="3200400" algn="l"/>
                  <a:tab pos="3657600" algn="l"/>
                  <a:tab pos="4114800" algn="l"/>
                  <a:tab pos="4570413" algn="l"/>
                  <a:tab pos="5029200" algn="l"/>
                  <a:tab pos="5486400" algn="l"/>
                  <a:tab pos="5937250" algn="l"/>
                  <a:tab pos="6399213" algn="l"/>
                  <a:tab pos="6858000" algn="l"/>
                  <a:tab pos="7315200" algn="l"/>
                  <a:tab pos="7766050" algn="l"/>
                  <a:tab pos="8226425" algn="l"/>
                  <a:tab pos="8686800" algn="l"/>
                  <a:tab pos="9144000" algn="l"/>
                </a:tabLst>
                <a:defRPr sz="2600">
                  <a:solidFill>
                    <a:schemeClr val="tx1"/>
                  </a:solidFill>
                  <a:latin typeface="Garamond" panose="02020404030301010803" pitchFamily="18" charset="0"/>
                  <a:ea typeface="宋体" panose="02010600030101010101" pitchFamily="2" charset="-122"/>
                </a:defRPr>
              </a:lvl3pPr>
              <a:lvl4pPr marL="1763713" indent="-252413">
                <a:spcBef>
                  <a:spcPct val="20000"/>
                </a:spcBef>
                <a:buClr>
                  <a:schemeClr val="accent2"/>
                </a:buClr>
                <a:buSzPct val="70000"/>
                <a:buFont typeface="Wingdings" panose="05000000000000000000" pitchFamily="2" charset="2"/>
                <a:buChar char="n"/>
                <a:tabLst>
                  <a:tab pos="0" algn="l"/>
                  <a:tab pos="457200" algn="l"/>
                  <a:tab pos="912813" algn="l"/>
                  <a:tab pos="1371600" algn="l"/>
                  <a:tab pos="1828800" algn="l"/>
                  <a:tab pos="2286000" algn="l"/>
                  <a:tab pos="2741613" algn="l"/>
                  <a:tab pos="3200400" algn="l"/>
                  <a:tab pos="3657600" algn="l"/>
                  <a:tab pos="4114800" algn="l"/>
                  <a:tab pos="4570413" algn="l"/>
                  <a:tab pos="5029200" algn="l"/>
                  <a:tab pos="5486400" algn="l"/>
                  <a:tab pos="5937250" algn="l"/>
                  <a:tab pos="6399213" algn="l"/>
                  <a:tab pos="6858000" algn="l"/>
                  <a:tab pos="7315200" algn="l"/>
                  <a:tab pos="7766050" algn="l"/>
                  <a:tab pos="8226425" algn="l"/>
                  <a:tab pos="8686800" algn="l"/>
                  <a:tab pos="9144000" algn="l"/>
                </a:tabLst>
                <a:defRPr sz="2200">
                  <a:solidFill>
                    <a:schemeClr val="tx1"/>
                  </a:solidFill>
                  <a:latin typeface="Garamond" panose="02020404030301010803" pitchFamily="18" charset="0"/>
                  <a:ea typeface="宋体" panose="02010600030101010101" pitchFamily="2" charset="-122"/>
                </a:defRPr>
              </a:lvl4pPr>
              <a:lvl5pPr marL="2268538" indent="-252413">
                <a:spcBef>
                  <a:spcPct val="20000"/>
                </a:spcBef>
                <a:buClr>
                  <a:schemeClr val="hlink"/>
                </a:buClr>
                <a:buSzPct val="70000"/>
                <a:buFont typeface="Wingdings" panose="05000000000000000000" pitchFamily="2" charset="2"/>
                <a:buChar char="n"/>
                <a:tabLst>
                  <a:tab pos="0" algn="l"/>
                  <a:tab pos="457200" algn="l"/>
                  <a:tab pos="912813" algn="l"/>
                  <a:tab pos="1371600" algn="l"/>
                  <a:tab pos="1828800" algn="l"/>
                  <a:tab pos="2286000" algn="l"/>
                  <a:tab pos="2741613" algn="l"/>
                  <a:tab pos="3200400" algn="l"/>
                  <a:tab pos="3657600" algn="l"/>
                  <a:tab pos="4114800" algn="l"/>
                  <a:tab pos="4570413" algn="l"/>
                  <a:tab pos="5029200" algn="l"/>
                  <a:tab pos="5486400" algn="l"/>
                  <a:tab pos="5937250" algn="l"/>
                  <a:tab pos="6399213" algn="l"/>
                  <a:tab pos="6858000" algn="l"/>
                  <a:tab pos="7315200" algn="l"/>
                  <a:tab pos="7766050" algn="l"/>
                  <a:tab pos="8226425" algn="l"/>
                  <a:tab pos="8686800" algn="l"/>
                  <a:tab pos="9144000" algn="l"/>
                </a:tabLst>
                <a:defRPr sz="2200">
                  <a:solidFill>
                    <a:schemeClr val="tx1"/>
                  </a:solidFill>
                  <a:latin typeface="Garamond" panose="02020404030301010803" pitchFamily="18" charset="0"/>
                  <a:ea typeface="宋体" panose="02010600030101010101" pitchFamily="2" charset="-122"/>
                </a:defRPr>
              </a:lvl5pPr>
              <a:lvl6pPr marL="2725738" indent="-252413" defTabSz="457200" eaLnBrk="0" fontAlgn="base" hangingPunct="0">
                <a:spcBef>
                  <a:spcPct val="20000"/>
                </a:spcBef>
                <a:spcAft>
                  <a:spcPct val="0"/>
                </a:spcAft>
                <a:buClr>
                  <a:schemeClr val="hlink"/>
                </a:buClr>
                <a:buSzPct val="70000"/>
                <a:buFont typeface="Wingdings" panose="05000000000000000000" pitchFamily="2" charset="2"/>
                <a:buChar char="n"/>
                <a:tabLst>
                  <a:tab pos="0" algn="l"/>
                  <a:tab pos="457200" algn="l"/>
                  <a:tab pos="912813" algn="l"/>
                  <a:tab pos="1371600" algn="l"/>
                  <a:tab pos="1828800" algn="l"/>
                  <a:tab pos="2286000" algn="l"/>
                  <a:tab pos="2741613" algn="l"/>
                  <a:tab pos="3200400" algn="l"/>
                  <a:tab pos="3657600" algn="l"/>
                  <a:tab pos="4114800" algn="l"/>
                  <a:tab pos="4570413" algn="l"/>
                  <a:tab pos="5029200" algn="l"/>
                  <a:tab pos="5486400" algn="l"/>
                  <a:tab pos="5937250" algn="l"/>
                  <a:tab pos="6399213" algn="l"/>
                  <a:tab pos="6858000" algn="l"/>
                  <a:tab pos="7315200" algn="l"/>
                  <a:tab pos="7766050" algn="l"/>
                  <a:tab pos="8226425" algn="l"/>
                  <a:tab pos="8686800" algn="l"/>
                  <a:tab pos="9144000" algn="l"/>
                </a:tabLst>
                <a:defRPr sz="2200">
                  <a:solidFill>
                    <a:schemeClr val="tx1"/>
                  </a:solidFill>
                  <a:latin typeface="Garamond" panose="02020404030301010803" pitchFamily="18" charset="0"/>
                  <a:ea typeface="宋体" panose="02010600030101010101" pitchFamily="2" charset="-122"/>
                </a:defRPr>
              </a:lvl6pPr>
              <a:lvl7pPr marL="3182938" indent="-252413" defTabSz="457200" eaLnBrk="0" fontAlgn="base" hangingPunct="0">
                <a:spcBef>
                  <a:spcPct val="20000"/>
                </a:spcBef>
                <a:spcAft>
                  <a:spcPct val="0"/>
                </a:spcAft>
                <a:buClr>
                  <a:schemeClr val="hlink"/>
                </a:buClr>
                <a:buSzPct val="70000"/>
                <a:buFont typeface="Wingdings" panose="05000000000000000000" pitchFamily="2" charset="2"/>
                <a:buChar char="n"/>
                <a:tabLst>
                  <a:tab pos="0" algn="l"/>
                  <a:tab pos="457200" algn="l"/>
                  <a:tab pos="912813" algn="l"/>
                  <a:tab pos="1371600" algn="l"/>
                  <a:tab pos="1828800" algn="l"/>
                  <a:tab pos="2286000" algn="l"/>
                  <a:tab pos="2741613" algn="l"/>
                  <a:tab pos="3200400" algn="l"/>
                  <a:tab pos="3657600" algn="l"/>
                  <a:tab pos="4114800" algn="l"/>
                  <a:tab pos="4570413" algn="l"/>
                  <a:tab pos="5029200" algn="l"/>
                  <a:tab pos="5486400" algn="l"/>
                  <a:tab pos="5937250" algn="l"/>
                  <a:tab pos="6399213" algn="l"/>
                  <a:tab pos="6858000" algn="l"/>
                  <a:tab pos="7315200" algn="l"/>
                  <a:tab pos="7766050" algn="l"/>
                  <a:tab pos="8226425" algn="l"/>
                  <a:tab pos="8686800" algn="l"/>
                  <a:tab pos="9144000" algn="l"/>
                </a:tabLst>
                <a:defRPr sz="2200">
                  <a:solidFill>
                    <a:schemeClr val="tx1"/>
                  </a:solidFill>
                  <a:latin typeface="Garamond" panose="02020404030301010803" pitchFamily="18" charset="0"/>
                  <a:ea typeface="宋体" panose="02010600030101010101" pitchFamily="2" charset="-122"/>
                </a:defRPr>
              </a:lvl7pPr>
              <a:lvl8pPr marL="3640138" indent="-252413" defTabSz="457200" eaLnBrk="0" fontAlgn="base" hangingPunct="0">
                <a:spcBef>
                  <a:spcPct val="20000"/>
                </a:spcBef>
                <a:spcAft>
                  <a:spcPct val="0"/>
                </a:spcAft>
                <a:buClr>
                  <a:schemeClr val="hlink"/>
                </a:buClr>
                <a:buSzPct val="70000"/>
                <a:buFont typeface="Wingdings" panose="05000000000000000000" pitchFamily="2" charset="2"/>
                <a:buChar char="n"/>
                <a:tabLst>
                  <a:tab pos="0" algn="l"/>
                  <a:tab pos="457200" algn="l"/>
                  <a:tab pos="912813" algn="l"/>
                  <a:tab pos="1371600" algn="l"/>
                  <a:tab pos="1828800" algn="l"/>
                  <a:tab pos="2286000" algn="l"/>
                  <a:tab pos="2741613" algn="l"/>
                  <a:tab pos="3200400" algn="l"/>
                  <a:tab pos="3657600" algn="l"/>
                  <a:tab pos="4114800" algn="l"/>
                  <a:tab pos="4570413" algn="l"/>
                  <a:tab pos="5029200" algn="l"/>
                  <a:tab pos="5486400" algn="l"/>
                  <a:tab pos="5937250" algn="l"/>
                  <a:tab pos="6399213" algn="l"/>
                  <a:tab pos="6858000" algn="l"/>
                  <a:tab pos="7315200" algn="l"/>
                  <a:tab pos="7766050" algn="l"/>
                  <a:tab pos="8226425" algn="l"/>
                  <a:tab pos="8686800" algn="l"/>
                  <a:tab pos="9144000" algn="l"/>
                </a:tabLst>
                <a:defRPr sz="2200">
                  <a:solidFill>
                    <a:schemeClr val="tx1"/>
                  </a:solidFill>
                  <a:latin typeface="Garamond" panose="02020404030301010803" pitchFamily="18" charset="0"/>
                  <a:ea typeface="宋体" panose="02010600030101010101" pitchFamily="2" charset="-122"/>
                </a:defRPr>
              </a:lvl8pPr>
              <a:lvl9pPr marL="4097338" indent="-252413" defTabSz="457200" eaLnBrk="0" fontAlgn="base" hangingPunct="0">
                <a:spcBef>
                  <a:spcPct val="20000"/>
                </a:spcBef>
                <a:spcAft>
                  <a:spcPct val="0"/>
                </a:spcAft>
                <a:buClr>
                  <a:schemeClr val="hlink"/>
                </a:buClr>
                <a:buSzPct val="70000"/>
                <a:buFont typeface="Wingdings" panose="05000000000000000000" pitchFamily="2" charset="2"/>
                <a:buChar char="n"/>
                <a:tabLst>
                  <a:tab pos="0" algn="l"/>
                  <a:tab pos="457200" algn="l"/>
                  <a:tab pos="912813" algn="l"/>
                  <a:tab pos="1371600" algn="l"/>
                  <a:tab pos="1828800" algn="l"/>
                  <a:tab pos="2286000" algn="l"/>
                  <a:tab pos="2741613" algn="l"/>
                  <a:tab pos="3200400" algn="l"/>
                  <a:tab pos="3657600" algn="l"/>
                  <a:tab pos="4114800" algn="l"/>
                  <a:tab pos="4570413" algn="l"/>
                  <a:tab pos="5029200" algn="l"/>
                  <a:tab pos="5486400" algn="l"/>
                  <a:tab pos="5937250" algn="l"/>
                  <a:tab pos="6399213" algn="l"/>
                  <a:tab pos="6858000" algn="l"/>
                  <a:tab pos="7315200" algn="l"/>
                  <a:tab pos="7766050" algn="l"/>
                  <a:tab pos="8226425" algn="l"/>
                  <a:tab pos="8686800" algn="l"/>
                  <a:tab pos="9144000" algn="l"/>
                </a:tabLst>
                <a:defRPr sz="2200">
                  <a:solidFill>
                    <a:schemeClr val="tx1"/>
                  </a:solidFill>
                  <a:latin typeface="Garamond" panose="02020404030301010803" pitchFamily="18" charset="0"/>
                  <a:ea typeface="宋体" panose="02010600030101010101" pitchFamily="2" charset="-122"/>
                </a:defRPr>
              </a:lvl9pPr>
            </a:lstStyle>
            <a:p>
              <a:pPr algn="ctr">
                <a:spcBef>
                  <a:spcPts val="1375"/>
                </a:spcBef>
                <a:buClr>
                  <a:srgbClr val="000000"/>
                </a:buClr>
                <a:buSzPct val="45000"/>
                <a:buNone/>
              </a:pPr>
              <a:r>
                <a:rPr lang="en-GB" altLang="zh-CN" sz="2400" dirty="0">
                  <a:latin typeface="Gill Sans MT" panose="020B0502020104020203" pitchFamily="34" charset="0"/>
                </a:rPr>
                <a:t>Homogenization</a:t>
              </a:r>
            </a:p>
            <a:p>
              <a:pPr algn="ctr">
                <a:spcBef>
                  <a:spcPts val="1375"/>
                </a:spcBef>
                <a:buClr>
                  <a:srgbClr val="000000"/>
                </a:buClr>
                <a:buSzPct val="45000"/>
                <a:buNone/>
              </a:pPr>
              <a:r>
                <a:rPr lang="en-GB" altLang="zh-CN" sz="2400" dirty="0">
                  <a:latin typeface="Gill Sans MT" panose="020B0502020104020203" pitchFamily="34" charset="0"/>
                </a:rPr>
                <a:t>e.g., Cauchy-Born rule</a:t>
              </a:r>
            </a:p>
          </p:txBody>
        </p:sp>
      </p:grpSp>
    </p:spTree>
    <p:custDataLst>
      <p:tags r:id="rId1"/>
    </p:custDataLst>
    <p:extLst>
      <p:ext uri="{BB962C8B-B14F-4D97-AF65-F5344CB8AC3E}">
        <p14:creationId xmlns:p14="http://schemas.microsoft.com/office/powerpoint/2010/main" val="29971358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1885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718857"/>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5"/>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1885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nodeType="clickEffect">
                                  <p:stCondLst>
                                    <p:cond delay="0"/>
                                  </p:stCondLst>
                                  <p:childTnLst>
                                    <p:set>
                                      <p:cBhvr>
                                        <p:cTn id="30" dur="1" fill="hold">
                                          <p:stCondLst>
                                            <p:cond delay="0"/>
                                          </p:stCondLst>
                                        </p:cTn>
                                        <p:tgtEl>
                                          <p:spTgt spid="718850"/>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C0B48-8B23-4B59-8542-FDA4023EA345}"/>
              </a:ext>
            </a:extLst>
          </p:cNvPr>
          <p:cNvSpPr>
            <a:spLocks noGrp="1"/>
          </p:cNvSpPr>
          <p:nvPr>
            <p:ph type="title"/>
          </p:nvPr>
        </p:nvSpPr>
        <p:spPr>
          <a:xfrm>
            <a:off x="954147" y="252701"/>
            <a:ext cx="8893056" cy="1259151"/>
          </a:xfrm>
        </p:spPr>
        <p:txBody>
          <a:bodyPr>
            <a:normAutofit/>
          </a:bodyPr>
          <a:lstStyle/>
          <a:p>
            <a:r>
              <a:rPr lang="en-US" altLang="zh-CN" sz="3400" b="1" dirty="0"/>
              <a:t>Boundary Integral Formulation of Elastic Capsules in Stokes Flow</a:t>
            </a:r>
            <a:endParaRPr lang="zh-CN" altLang="en-US" sz="3400" b="1" dirty="0"/>
          </a:p>
        </p:txBody>
      </p:sp>
      <p:pic>
        <p:nvPicPr>
          <p:cNvPr id="6" name="Picture 5" descr="Screen Clipping">
            <a:extLst>
              <a:ext uri="{FF2B5EF4-FFF2-40B4-BE49-F238E27FC236}">
                <a16:creationId xmlns:a16="http://schemas.microsoft.com/office/drawing/2014/main" id="{64B80C6A-0585-478D-A913-0633F77153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0740" y="1550378"/>
            <a:ext cx="6051839" cy="2869691"/>
          </a:xfrm>
          <a:prstGeom prst="rect">
            <a:avLst/>
          </a:prstGeom>
        </p:spPr>
      </p:pic>
      <p:sp>
        <p:nvSpPr>
          <p:cNvPr id="21" name="灯片编号占位符 18">
            <a:extLst>
              <a:ext uri="{FF2B5EF4-FFF2-40B4-BE49-F238E27FC236}">
                <a16:creationId xmlns:a16="http://schemas.microsoft.com/office/drawing/2014/main" id="{084E698B-6248-448C-B556-A6A848BCD3A1}"/>
              </a:ext>
            </a:extLst>
          </p:cNvPr>
          <p:cNvSpPr txBox="1">
            <a:spLocks/>
          </p:cNvSpPr>
          <p:nvPr/>
        </p:nvSpPr>
        <p:spPr>
          <a:xfrm>
            <a:off x="7740969" y="7008173"/>
            <a:ext cx="2520315" cy="402567"/>
          </a:xfrm>
          <a:prstGeom prst="rect">
            <a:avLst/>
          </a:prstGeom>
          <a:ln/>
        </p:spPr>
        <p:txBody>
          <a:bodyPr vert="horz" lIns="100796" tIns="50398" rIns="100796" bIns="50398" rtlCol="0" anchor="ctr"/>
          <a:lstStyle>
            <a:defPPr>
              <a:defRPr lang="zh-CN"/>
            </a:defPPr>
            <a:lvl1pPr marL="0" algn="ctr" defTabSz="1007966" rtl="0" eaLnBrk="1" latinLnBrk="0" hangingPunct="1">
              <a:defRPr sz="1300" kern="1200">
                <a:solidFill>
                  <a:schemeClr val="tx1">
                    <a:tint val="75000"/>
                  </a:schemeClr>
                </a:solidFill>
                <a:latin typeface="+mn-lt"/>
                <a:ea typeface="+mn-ea"/>
                <a:cs typeface="+mn-cs"/>
              </a:defRPr>
            </a:lvl1pPr>
            <a:lvl2pPr marL="503982" algn="l" defTabSz="1007966" rtl="0" eaLnBrk="1" latinLnBrk="0" hangingPunct="1">
              <a:defRPr sz="2000" kern="1200">
                <a:solidFill>
                  <a:schemeClr val="tx1"/>
                </a:solidFill>
                <a:latin typeface="+mn-lt"/>
                <a:ea typeface="+mn-ea"/>
                <a:cs typeface="+mn-cs"/>
              </a:defRPr>
            </a:lvl2pPr>
            <a:lvl3pPr marL="1007966" algn="l" defTabSz="1007966" rtl="0" eaLnBrk="1" latinLnBrk="0" hangingPunct="1">
              <a:defRPr sz="2000" kern="1200">
                <a:solidFill>
                  <a:schemeClr val="tx1"/>
                </a:solidFill>
                <a:latin typeface="+mn-lt"/>
                <a:ea typeface="+mn-ea"/>
                <a:cs typeface="+mn-cs"/>
              </a:defRPr>
            </a:lvl3pPr>
            <a:lvl4pPr marL="1511948" algn="l" defTabSz="1007966" rtl="0" eaLnBrk="1" latinLnBrk="0" hangingPunct="1">
              <a:defRPr sz="2000" kern="1200">
                <a:solidFill>
                  <a:schemeClr val="tx1"/>
                </a:solidFill>
                <a:latin typeface="+mn-lt"/>
                <a:ea typeface="+mn-ea"/>
                <a:cs typeface="+mn-cs"/>
              </a:defRPr>
            </a:lvl4pPr>
            <a:lvl5pPr marL="2015931" algn="l" defTabSz="1007966" rtl="0" eaLnBrk="1" latinLnBrk="0" hangingPunct="1">
              <a:defRPr sz="2000" kern="1200">
                <a:solidFill>
                  <a:schemeClr val="tx1"/>
                </a:solidFill>
                <a:latin typeface="+mn-lt"/>
                <a:ea typeface="+mn-ea"/>
                <a:cs typeface="+mn-cs"/>
              </a:defRPr>
            </a:lvl5pPr>
            <a:lvl6pPr marL="2519913" algn="l" defTabSz="1007966" rtl="0" eaLnBrk="1" latinLnBrk="0" hangingPunct="1">
              <a:defRPr sz="2000" kern="1200">
                <a:solidFill>
                  <a:schemeClr val="tx1"/>
                </a:solidFill>
                <a:latin typeface="+mn-lt"/>
                <a:ea typeface="+mn-ea"/>
                <a:cs typeface="+mn-cs"/>
              </a:defRPr>
            </a:lvl6pPr>
            <a:lvl7pPr marL="3023897" algn="l" defTabSz="1007966" rtl="0" eaLnBrk="1" latinLnBrk="0" hangingPunct="1">
              <a:defRPr sz="2000" kern="1200">
                <a:solidFill>
                  <a:schemeClr val="tx1"/>
                </a:solidFill>
                <a:latin typeface="+mn-lt"/>
                <a:ea typeface="+mn-ea"/>
                <a:cs typeface="+mn-cs"/>
              </a:defRPr>
            </a:lvl7pPr>
            <a:lvl8pPr marL="3527880" algn="l" defTabSz="1007966" rtl="0" eaLnBrk="1" latinLnBrk="0" hangingPunct="1">
              <a:defRPr sz="2000" kern="1200">
                <a:solidFill>
                  <a:schemeClr val="tx1"/>
                </a:solidFill>
                <a:latin typeface="+mn-lt"/>
                <a:ea typeface="+mn-ea"/>
                <a:cs typeface="+mn-cs"/>
              </a:defRPr>
            </a:lvl8pPr>
            <a:lvl9pPr marL="4031862" algn="l" defTabSz="1007966" rtl="0" eaLnBrk="1" latinLnBrk="0" hangingPunct="1">
              <a:defRPr sz="2000" kern="1200">
                <a:solidFill>
                  <a:schemeClr val="tx1"/>
                </a:solidFill>
                <a:latin typeface="+mn-lt"/>
                <a:ea typeface="+mn-ea"/>
                <a:cs typeface="+mn-cs"/>
              </a:defRPr>
            </a:lvl9pPr>
          </a:lstStyle>
          <a:p>
            <a:pPr algn="r"/>
            <a:fld id="{0C913308-F349-4B6D-A68A-DD1791B4A57B}" type="slidenum">
              <a:rPr lang="zh-CN" altLang="en-US" sz="2000" b="1" smtClean="0">
                <a:latin typeface="Gill Sans MT" panose="020B0502020104020203" pitchFamily="34" charset="0"/>
              </a:rPr>
              <a:pPr algn="r"/>
              <a:t>7</a:t>
            </a:fld>
            <a:endParaRPr lang="zh-CN" altLang="en-US" sz="2000" b="1" dirty="0">
              <a:latin typeface="Gill Sans MT" panose="020B0502020104020203" pitchFamily="34" charset="0"/>
            </a:endParaRPr>
          </a:p>
        </p:txBody>
      </p:sp>
      <p:grpSp>
        <p:nvGrpSpPr>
          <p:cNvPr id="17" name="Group 16">
            <a:extLst>
              <a:ext uri="{FF2B5EF4-FFF2-40B4-BE49-F238E27FC236}">
                <a16:creationId xmlns:a16="http://schemas.microsoft.com/office/drawing/2014/main" id="{1159A945-E3D7-416E-93E4-8919A733ECB3}"/>
              </a:ext>
            </a:extLst>
          </p:cNvPr>
          <p:cNvGrpSpPr/>
          <p:nvPr/>
        </p:nvGrpSpPr>
        <p:grpSpPr>
          <a:xfrm>
            <a:off x="1087386" y="4490166"/>
            <a:ext cx="9314413" cy="2586457"/>
            <a:chOff x="1168795" y="4926597"/>
            <a:chExt cx="9314413" cy="2586457"/>
          </a:xfrm>
        </p:grpSpPr>
        <p:grpSp>
          <p:nvGrpSpPr>
            <p:cNvPr id="12" name="Group 11">
              <a:extLst>
                <a:ext uri="{FF2B5EF4-FFF2-40B4-BE49-F238E27FC236}">
                  <a16:creationId xmlns:a16="http://schemas.microsoft.com/office/drawing/2014/main" id="{5C27565E-860A-4DC2-82BF-E59D9A55E995}"/>
                </a:ext>
              </a:extLst>
            </p:cNvPr>
            <p:cNvGrpSpPr>
              <a:grpSpLocks noChangeAspect="1"/>
            </p:cNvGrpSpPr>
            <p:nvPr/>
          </p:nvGrpSpPr>
          <p:grpSpPr>
            <a:xfrm>
              <a:off x="1168795" y="4926597"/>
              <a:ext cx="6080937" cy="2586457"/>
              <a:chOff x="4344984" y="1682419"/>
              <a:chExt cx="6080937" cy="2586457"/>
            </a:xfrm>
          </p:grpSpPr>
          <p:pic>
            <p:nvPicPr>
              <p:cNvPr id="10" name="图片 5" descr="屏幕剪辑">
                <a:extLst>
                  <a:ext uri="{FF2B5EF4-FFF2-40B4-BE49-F238E27FC236}">
                    <a16:creationId xmlns:a16="http://schemas.microsoft.com/office/drawing/2014/main" id="{0E4EC5C1-BE5B-4E3F-A5A2-5BE76652F54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75484" y="2654010"/>
                <a:ext cx="1571563" cy="523855"/>
              </a:xfrm>
              <a:prstGeom prst="rect">
                <a:avLst/>
              </a:prstGeom>
            </p:spPr>
          </p:pic>
          <p:grpSp>
            <p:nvGrpSpPr>
              <p:cNvPr id="8" name="Group 7">
                <a:extLst>
                  <a:ext uri="{FF2B5EF4-FFF2-40B4-BE49-F238E27FC236}">
                    <a16:creationId xmlns:a16="http://schemas.microsoft.com/office/drawing/2014/main" id="{F345753E-CA60-4941-90F3-0C1D4B3CD625}"/>
                  </a:ext>
                </a:extLst>
              </p:cNvPr>
              <p:cNvGrpSpPr/>
              <p:nvPr/>
            </p:nvGrpSpPr>
            <p:grpSpPr>
              <a:xfrm>
                <a:off x="4344984" y="1682419"/>
                <a:ext cx="6080937" cy="2586457"/>
                <a:chOff x="4543263" y="1682419"/>
                <a:chExt cx="6080937" cy="2586457"/>
              </a:xfrm>
            </p:grpSpPr>
            <p:grpSp>
              <p:nvGrpSpPr>
                <p:cNvPr id="3" name="Group 2">
                  <a:extLst>
                    <a:ext uri="{FF2B5EF4-FFF2-40B4-BE49-F238E27FC236}">
                      <a16:creationId xmlns:a16="http://schemas.microsoft.com/office/drawing/2014/main" id="{620F1A4F-DFD4-44FE-9836-300EE7ED7FE2}"/>
                    </a:ext>
                  </a:extLst>
                </p:cNvPr>
                <p:cNvGrpSpPr/>
                <p:nvPr/>
              </p:nvGrpSpPr>
              <p:grpSpPr>
                <a:xfrm>
                  <a:off x="4543263" y="1682419"/>
                  <a:ext cx="6080937" cy="2586457"/>
                  <a:chOff x="4913211" y="2185072"/>
                  <a:chExt cx="6080937" cy="2586457"/>
                </a:xfrm>
              </p:grpSpPr>
              <p:sp>
                <p:nvSpPr>
                  <p:cNvPr id="7" name="TextBox 6">
                    <a:extLst>
                      <a:ext uri="{FF2B5EF4-FFF2-40B4-BE49-F238E27FC236}">
                        <a16:creationId xmlns:a16="http://schemas.microsoft.com/office/drawing/2014/main" id="{C2501D25-5EB6-4463-9403-762C0B1FF65C}"/>
                      </a:ext>
                    </a:extLst>
                  </p:cNvPr>
                  <p:cNvSpPr txBox="1"/>
                  <p:nvPr/>
                </p:nvSpPr>
                <p:spPr>
                  <a:xfrm>
                    <a:off x="4914737" y="2185072"/>
                    <a:ext cx="2688304" cy="523220"/>
                  </a:xfrm>
                  <a:prstGeom prst="rect">
                    <a:avLst/>
                  </a:prstGeom>
                  <a:noFill/>
                </p:spPr>
                <p:txBody>
                  <a:bodyPr wrap="square" rtlCol="0">
                    <a:spAutoFit/>
                  </a:bodyPr>
                  <a:lstStyle/>
                  <a:p>
                    <a:r>
                      <a:rPr lang="en-US" altLang="zh-CN" sz="2800" dirty="0">
                        <a:latin typeface="Gill Sans MT" panose="020B0502020104020203" pitchFamily="34" charset="0"/>
                      </a:rPr>
                      <a:t>Stokes Flow:</a:t>
                    </a:r>
                    <a:r>
                      <a:rPr lang="en-US" altLang="zh-CN" dirty="0"/>
                      <a:t> </a:t>
                    </a:r>
                    <a:endParaRPr lang="zh-CN" altLang="en-US" dirty="0"/>
                  </a:p>
                </p:txBody>
              </p:sp>
              <p:pic>
                <p:nvPicPr>
                  <p:cNvPr id="9" name="Picture 8" descr="Screen Clipping">
                    <a:extLst>
                      <a:ext uri="{FF2B5EF4-FFF2-40B4-BE49-F238E27FC236}">
                        <a16:creationId xmlns:a16="http://schemas.microsoft.com/office/drawing/2014/main" id="{DCDD7C32-8C05-4F14-A828-8218E05CA3E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12499" y="2207712"/>
                    <a:ext cx="1737401" cy="881665"/>
                  </a:xfrm>
                  <a:prstGeom prst="rect">
                    <a:avLst/>
                  </a:prstGeom>
                </p:spPr>
              </p:pic>
              <p:sp>
                <p:nvSpPr>
                  <p:cNvPr id="11" name="矩形 4">
                    <a:extLst>
                      <a:ext uri="{FF2B5EF4-FFF2-40B4-BE49-F238E27FC236}">
                        <a16:creationId xmlns:a16="http://schemas.microsoft.com/office/drawing/2014/main" id="{9869EC57-CE60-449C-8175-E7B69924D3EC}"/>
                      </a:ext>
                    </a:extLst>
                  </p:cNvPr>
                  <p:cNvSpPr/>
                  <p:nvPr/>
                </p:nvSpPr>
                <p:spPr>
                  <a:xfrm>
                    <a:off x="4913211" y="3113167"/>
                    <a:ext cx="3528392" cy="523212"/>
                  </a:xfrm>
                  <a:prstGeom prst="rect">
                    <a:avLst/>
                  </a:prstGeom>
                </p:spPr>
                <p:txBody>
                  <a:bodyPr wrap="square" lIns="91434" tIns="45716" rIns="91434" bIns="45716">
                    <a:spAutoFit/>
                  </a:bodyPr>
                  <a:lstStyle/>
                  <a:p>
                    <a:r>
                      <a:rPr lang="en-US" altLang="zh-CN" sz="2800" dirty="0">
                        <a:latin typeface="Gill Sans MT" panose="020B0502020104020203" pitchFamily="34" charset="0"/>
                      </a:rPr>
                      <a:t>Lipid Bilayer</a:t>
                    </a:r>
                    <a:r>
                      <a:rPr lang="en-US" altLang="zh-CN" sz="2400" dirty="0">
                        <a:latin typeface="Gill Sans MT" panose="020B0502020104020203" pitchFamily="34" charset="0"/>
                      </a:rPr>
                      <a:t>:</a:t>
                    </a:r>
                  </a:p>
                </p:txBody>
              </p:sp>
              <p:pic>
                <p:nvPicPr>
                  <p:cNvPr id="15" name="Picture 14" descr="Screen Clipping">
                    <a:extLst>
                      <a:ext uri="{FF2B5EF4-FFF2-40B4-BE49-F238E27FC236}">
                        <a16:creationId xmlns:a16="http://schemas.microsoft.com/office/drawing/2014/main" id="{710603AE-BA64-45B0-9C15-57D6A45B72F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215128" y="3706930"/>
                    <a:ext cx="2779020" cy="1064599"/>
                  </a:xfrm>
                  <a:prstGeom prst="rect">
                    <a:avLst/>
                  </a:prstGeom>
                </p:spPr>
              </p:pic>
              <p:sp>
                <p:nvSpPr>
                  <p:cNvPr id="23" name="右箭头 24">
                    <a:extLst>
                      <a:ext uri="{FF2B5EF4-FFF2-40B4-BE49-F238E27FC236}">
                        <a16:creationId xmlns:a16="http://schemas.microsoft.com/office/drawing/2014/main" id="{6DD594CC-B0DA-4E6C-8CEA-79185B95D5D2}"/>
                      </a:ext>
                    </a:extLst>
                  </p:cNvPr>
                  <p:cNvSpPr/>
                  <p:nvPr/>
                </p:nvSpPr>
                <p:spPr>
                  <a:xfrm flipV="1">
                    <a:off x="9055319" y="2491118"/>
                    <a:ext cx="642136" cy="176712"/>
                  </a:xfrm>
                  <a:prstGeom prst="rightArrow">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91434" tIns="45716" rIns="91434" bIns="45716" rtlCol="0" anchor="ctr"/>
                  <a:lstStyle/>
                  <a:p>
                    <a:pPr algn="ctr"/>
                    <a:endParaRPr lang="zh-CN" altLang="en-US"/>
                  </a:p>
                </p:txBody>
              </p:sp>
            </p:grpSp>
            <p:sp>
              <p:nvSpPr>
                <p:cNvPr id="4" name="Rectangle 3">
                  <a:extLst>
                    <a:ext uri="{FF2B5EF4-FFF2-40B4-BE49-F238E27FC236}">
                      <a16:creationId xmlns:a16="http://schemas.microsoft.com/office/drawing/2014/main" id="{C0597FCC-3B67-457A-9426-6697C6D46224}"/>
                    </a:ext>
                  </a:extLst>
                </p:cNvPr>
                <p:cNvSpPr/>
                <p:nvPr/>
              </p:nvSpPr>
              <p:spPr>
                <a:xfrm>
                  <a:off x="4543263" y="3228059"/>
                  <a:ext cx="3378938" cy="523220"/>
                </a:xfrm>
                <a:prstGeom prst="rect">
                  <a:avLst/>
                </a:prstGeom>
              </p:spPr>
              <p:txBody>
                <a:bodyPr wrap="none">
                  <a:spAutoFit/>
                </a:bodyPr>
                <a:lstStyle/>
                <a:p>
                  <a:r>
                    <a:rPr lang="en-US" altLang="zh-CN" sz="2800" dirty="0">
                      <a:latin typeface="Gill Sans MT" panose="020B0502020104020203" pitchFamily="34" charset="0"/>
                    </a:rPr>
                    <a:t>Boundary Conditions:</a:t>
                  </a:r>
                  <a:endParaRPr lang="zh-CN" altLang="en-US" sz="2800" dirty="0"/>
                </a:p>
              </p:txBody>
            </p:sp>
            <p:sp>
              <p:nvSpPr>
                <p:cNvPr id="24" name="右箭头 24">
                  <a:extLst>
                    <a:ext uri="{FF2B5EF4-FFF2-40B4-BE49-F238E27FC236}">
                      <a16:creationId xmlns:a16="http://schemas.microsoft.com/office/drawing/2014/main" id="{A5713BC9-5871-4061-9488-E84CAF734856}"/>
                    </a:ext>
                  </a:extLst>
                </p:cNvPr>
                <p:cNvSpPr/>
                <p:nvPr/>
              </p:nvSpPr>
              <p:spPr>
                <a:xfrm flipV="1">
                  <a:off x="8649381" y="2889112"/>
                  <a:ext cx="642136" cy="176712"/>
                </a:xfrm>
                <a:prstGeom prst="rightArrow">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91434" tIns="45716" rIns="91434" bIns="45716" rtlCol="0" anchor="ctr"/>
                <a:lstStyle/>
                <a:p>
                  <a:pPr algn="ctr"/>
                  <a:endParaRPr lang="zh-CN" altLang="en-US"/>
                </a:p>
              </p:txBody>
            </p:sp>
          </p:grpSp>
        </p:grpSp>
        <p:sp>
          <p:nvSpPr>
            <p:cNvPr id="14" name="TextBox 13">
              <a:extLst>
                <a:ext uri="{FF2B5EF4-FFF2-40B4-BE49-F238E27FC236}">
                  <a16:creationId xmlns:a16="http://schemas.microsoft.com/office/drawing/2014/main" id="{5C9C8876-F53D-48B1-B5E3-65C08B277A49}"/>
                </a:ext>
              </a:extLst>
            </p:cNvPr>
            <p:cNvSpPr txBox="1"/>
            <p:nvPr/>
          </p:nvSpPr>
          <p:spPr>
            <a:xfrm>
              <a:off x="6090720" y="5024588"/>
              <a:ext cx="4392488" cy="523220"/>
            </a:xfrm>
            <a:prstGeom prst="rect">
              <a:avLst/>
            </a:prstGeom>
            <a:noFill/>
          </p:spPr>
          <p:txBody>
            <a:bodyPr wrap="square" rtlCol="0">
              <a:spAutoFit/>
            </a:bodyPr>
            <a:lstStyle/>
            <a:p>
              <a:r>
                <a:rPr lang="en-US" altLang="zh-CN" sz="2800" dirty="0">
                  <a:latin typeface="Gill Sans MT" panose="020B0502020104020203" pitchFamily="34" charset="0"/>
                </a:rPr>
                <a:t>Boundary Element Method</a:t>
              </a:r>
              <a:endParaRPr lang="zh-CN" altLang="en-US" sz="2800" dirty="0">
                <a:latin typeface="Gill Sans MT" panose="020B0502020104020203" pitchFamily="34" charset="0"/>
              </a:endParaRPr>
            </a:p>
          </p:txBody>
        </p:sp>
        <p:sp>
          <p:nvSpPr>
            <p:cNvPr id="16" name="TextBox 15">
              <a:extLst>
                <a:ext uri="{FF2B5EF4-FFF2-40B4-BE49-F238E27FC236}">
                  <a16:creationId xmlns:a16="http://schemas.microsoft.com/office/drawing/2014/main" id="{DAC1E01F-A6AC-45CB-BA2B-D500FC19D9CD}"/>
                </a:ext>
              </a:extLst>
            </p:cNvPr>
            <p:cNvSpPr txBox="1"/>
            <p:nvPr/>
          </p:nvSpPr>
          <p:spPr>
            <a:xfrm>
              <a:off x="6090720" y="5910232"/>
              <a:ext cx="3528392" cy="523220"/>
            </a:xfrm>
            <a:prstGeom prst="rect">
              <a:avLst/>
            </a:prstGeom>
            <a:noFill/>
          </p:spPr>
          <p:txBody>
            <a:bodyPr wrap="square" rtlCol="0">
              <a:spAutoFit/>
            </a:bodyPr>
            <a:lstStyle/>
            <a:p>
              <a:r>
                <a:rPr lang="en-US" altLang="zh-CN" sz="2800" dirty="0">
                  <a:latin typeface="Gill Sans MT" panose="020B0502020104020203" pitchFamily="34" charset="0"/>
                </a:rPr>
                <a:t>Finite Element Method</a:t>
              </a:r>
              <a:endParaRPr lang="zh-CN" altLang="en-US" sz="2800" dirty="0">
                <a:latin typeface="Gill Sans MT" panose="020B0502020104020203" pitchFamily="34" charset="0"/>
              </a:endParaRPr>
            </a:p>
          </p:txBody>
        </p:sp>
      </p:grpSp>
    </p:spTree>
    <p:extLst>
      <p:ext uri="{BB962C8B-B14F-4D97-AF65-F5344CB8AC3E}">
        <p14:creationId xmlns:p14="http://schemas.microsoft.com/office/powerpoint/2010/main" val="10445988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F633F2-3E2B-4848-8737-3A2335560F5A}"/>
              </a:ext>
            </a:extLst>
          </p:cNvPr>
          <p:cNvSpPr>
            <a:spLocks noGrp="1"/>
          </p:cNvSpPr>
          <p:nvPr>
            <p:ph type="title"/>
          </p:nvPr>
        </p:nvSpPr>
        <p:spPr>
          <a:xfrm>
            <a:off x="-197981" y="324247"/>
            <a:ext cx="11197311" cy="1260211"/>
          </a:xfrm>
        </p:spPr>
        <p:txBody>
          <a:bodyPr>
            <a:normAutofit/>
          </a:bodyPr>
          <a:lstStyle/>
          <a:p>
            <a:r>
              <a:rPr lang="en-US" altLang="zh-CN" sz="3400" b="1" dirty="0">
                <a:latin typeface="Gill Sans MT" panose="020B0502020104020203" pitchFamily="34" charset="0"/>
              </a:rPr>
              <a:t>Numerical Challenges in Boundary Integral </a:t>
            </a:r>
            <a:br>
              <a:rPr lang="en-US" altLang="zh-CN" sz="3400" b="1" dirty="0">
                <a:latin typeface="Gill Sans MT" panose="020B0502020104020203" pitchFamily="34" charset="0"/>
              </a:rPr>
            </a:br>
            <a:r>
              <a:rPr lang="en-US" altLang="zh-CN" sz="3400" b="1" dirty="0">
                <a:latin typeface="Gill Sans MT" panose="020B0502020104020203" pitchFamily="34" charset="0"/>
              </a:rPr>
              <a:t>Method of this Complex Channel </a:t>
            </a:r>
            <a:endParaRPr lang="zh-CN" altLang="en-US" sz="3400" b="1" dirty="0">
              <a:latin typeface="Gill Sans MT" panose="020B0502020104020203" pitchFamily="34" charset="0"/>
            </a:endParaRPr>
          </a:p>
        </p:txBody>
      </p:sp>
      <p:sp>
        <p:nvSpPr>
          <p:cNvPr id="3" name="内容占位符 2">
            <a:extLst>
              <a:ext uri="{FF2B5EF4-FFF2-40B4-BE49-F238E27FC236}">
                <a16:creationId xmlns:a16="http://schemas.microsoft.com/office/drawing/2014/main" id="{D7BC1878-E675-4223-9AF6-040EDE05BB04}"/>
              </a:ext>
            </a:extLst>
          </p:cNvPr>
          <p:cNvSpPr>
            <a:spLocks noGrp="1"/>
          </p:cNvSpPr>
          <p:nvPr>
            <p:ph idx="1"/>
          </p:nvPr>
        </p:nvSpPr>
        <p:spPr>
          <a:xfrm>
            <a:off x="540068" y="2052439"/>
            <a:ext cx="9721216" cy="4990084"/>
          </a:xfrm>
        </p:spPr>
        <p:txBody>
          <a:bodyPr>
            <a:normAutofit/>
          </a:bodyPr>
          <a:lstStyle/>
          <a:p>
            <a:pPr>
              <a:buSzPct val="55000"/>
              <a:buFont typeface="Wingdings" panose="05000000000000000000" pitchFamily="2" charset="2"/>
              <a:buChar char="l"/>
            </a:pPr>
            <a:r>
              <a:rPr lang="en-US" altLang="zh-CN" sz="3200" dirty="0">
                <a:latin typeface="Gill Sans MT" panose="020B0502020104020203" pitchFamily="34" charset="0"/>
              </a:rPr>
              <a:t>Neumann boundary condition correctly handled </a:t>
            </a:r>
          </a:p>
          <a:p>
            <a:endParaRPr lang="en-US" altLang="zh-CN" sz="3200" dirty="0">
              <a:latin typeface="Gill Sans MT" panose="020B0502020104020203" pitchFamily="34" charset="0"/>
            </a:endParaRPr>
          </a:p>
          <a:p>
            <a:pPr>
              <a:buSzPct val="55000"/>
              <a:buFont typeface="Wingdings" panose="05000000000000000000" pitchFamily="2" charset="2"/>
              <a:buChar char="l"/>
            </a:pPr>
            <a:r>
              <a:rPr lang="en-US" altLang="zh-CN" sz="3200" dirty="0">
                <a:latin typeface="Gill Sans MT" panose="020B0502020104020203" pitchFamily="34" charset="0"/>
              </a:rPr>
              <a:t>Nearly singular integral for lubrication</a:t>
            </a:r>
          </a:p>
          <a:p>
            <a:endParaRPr lang="en-US" altLang="zh-CN" sz="3200" dirty="0">
              <a:latin typeface="Gill Sans MT" panose="020B0502020104020203" pitchFamily="34" charset="0"/>
            </a:endParaRPr>
          </a:p>
          <a:p>
            <a:pPr>
              <a:buSzPct val="55000"/>
              <a:buFont typeface="Wingdings" panose="05000000000000000000" pitchFamily="2" charset="2"/>
              <a:buChar char="l"/>
            </a:pPr>
            <a:r>
              <a:rPr lang="en-US" altLang="zh-CN" sz="3200" dirty="0">
                <a:latin typeface="Gill Sans MT" panose="020B0502020104020203" pitchFamily="34" charset="0"/>
              </a:rPr>
              <a:t>Sharp corner singularities</a:t>
            </a:r>
          </a:p>
        </p:txBody>
      </p:sp>
      <p:sp>
        <p:nvSpPr>
          <p:cNvPr id="6" name="灯片编号占位符 5">
            <a:extLst>
              <a:ext uri="{FF2B5EF4-FFF2-40B4-BE49-F238E27FC236}">
                <a16:creationId xmlns:a16="http://schemas.microsoft.com/office/drawing/2014/main" id="{BF1B52B2-96BC-4D33-8538-5DC7399AFAF2}"/>
              </a:ext>
            </a:extLst>
          </p:cNvPr>
          <p:cNvSpPr>
            <a:spLocks noGrp="1"/>
          </p:cNvSpPr>
          <p:nvPr>
            <p:ph type="sldNum" sz="quarter" idx="12"/>
          </p:nvPr>
        </p:nvSpPr>
        <p:spPr/>
        <p:txBody>
          <a:bodyPr/>
          <a:lstStyle/>
          <a:p>
            <a:fld id="{0C913308-F349-4B6D-A68A-DD1791B4A57B}" type="slidenum">
              <a:rPr lang="zh-CN" altLang="en-US" sz="2000" b="1" smtClean="0">
                <a:latin typeface="Gill Sans MT" panose="020B0502020104020203" pitchFamily="34" charset="0"/>
              </a:rPr>
              <a:t>8</a:t>
            </a:fld>
            <a:endParaRPr lang="zh-CN" altLang="en-US" sz="2000" b="1" dirty="0">
              <a:latin typeface="Gill Sans MT" panose="020B0502020104020203" pitchFamily="34" charset="0"/>
            </a:endParaRPr>
          </a:p>
        </p:txBody>
      </p:sp>
      <p:grpSp>
        <p:nvGrpSpPr>
          <p:cNvPr id="5" name="组合 19">
            <a:extLst>
              <a:ext uri="{FF2B5EF4-FFF2-40B4-BE49-F238E27FC236}">
                <a16:creationId xmlns:a16="http://schemas.microsoft.com/office/drawing/2014/main" id="{43B597E2-8CAE-4083-BBB4-92B8F23C274B}"/>
              </a:ext>
            </a:extLst>
          </p:cNvPr>
          <p:cNvGrpSpPr/>
          <p:nvPr/>
        </p:nvGrpSpPr>
        <p:grpSpPr>
          <a:xfrm>
            <a:off x="1008187" y="5508823"/>
            <a:ext cx="7132911" cy="523220"/>
            <a:chOff x="8203037" y="1980632"/>
            <a:chExt cx="7132911" cy="523220"/>
          </a:xfrm>
        </p:grpSpPr>
        <p:sp>
          <p:nvSpPr>
            <p:cNvPr id="7" name="右箭头 37">
              <a:extLst>
                <a:ext uri="{FF2B5EF4-FFF2-40B4-BE49-F238E27FC236}">
                  <a16:creationId xmlns:a16="http://schemas.microsoft.com/office/drawing/2014/main" id="{9FE684C2-5596-43EE-94BB-2149766CE83F}"/>
                </a:ext>
              </a:extLst>
            </p:cNvPr>
            <p:cNvSpPr/>
            <p:nvPr/>
          </p:nvSpPr>
          <p:spPr>
            <a:xfrm>
              <a:off x="8203037" y="2098242"/>
              <a:ext cx="690375" cy="288000"/>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18">
              <a:extLst>
                <a:ext uri="{FF2B5EF4-FFF2-40B4-BE49-F238E27FC236}">
                  <a16:creationId xmlns:a16="http://schemas.microsoft.com/office/drawing/2014/main" id="{BE148BCD-E8C4-4B71-85F8-32B871C6A5EC}"/>
                </a:ext>
              </a:extLst>
            </p:cNvPr>
            <p:cNvSpPr/>
            <p:nvPr/>
          </p:nvSpPr>
          <p:spPr>
            <a:xfrm>
              <a:off x="8933361" y="1980632"/>
              <a:ext cx="6402587" cy="523220"/>
            </a:xfrm>
            <a:prstGeom prst="rect">
              <a:avLst/>
            </a:prstGeom>
          </p:spPr>
          <p:txBody>
            <a:bodyPr wrap="none">
              <a:spAutoFit/>
            </a:bodyPr>
            <a:lstStyle/>
            <a:p>
              <a:r>
                <a:rPr lang="en-US" altLang="zh-CN" sz="2800" b="1" dirty="0">
                  <a:latin typeface="Gill Sans MT" panose="020B0502020104020203" pitchFamily="34" charset="0"/>
                </a:rPr>
                <a:t>How to resolve these three problems</a:t>
              </a:r>
              <a:endParaRPr lang="zh-CN" altLang="en-US" sz="2800" b="1" dirty="0">
                <a:latin typeface="Gill Sans MT" panose="020B0502020104020203" pitchFamily="34" charset="0"/>
              </a:endParaRPr>
            </a:p>
          </p:txBody>
        </p:sp>
      </p:grpSp>
    </p:spTree>
    <p:extLst>
      <p:ext uri="{BB962C8B-B14F-4D97-AF65-F5344CB8AC3E}">
        <p14:creationId xmlns:p14="http://schemas.microsoft.com/office/powerpoint/2010/main" val="37456214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内容占位符 9" descr="屏幕剪辑">
            <a:extLst>
              <a:ext uri="{FF2B5EF4-FFF2-40B4-BE49-F238E27FC236}">
                <a16:creationId xmlns:a16="http://schemas.microsoft.com/office/drawing/2014/main" id="{0C73002F-3DC4-49F6-A74E-A2522C857BF0}"/>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364837" y="1743193"/>
            <a:ext cx="4368088" cy="3068558"/>
          </a:xfrm>
        </p:spPr>
      </p:pic>
      <p:sp>
        <p:nvSpPr>
          <p:cNvPr id="22" name="矩形 21">
            <a:extLst>
              <a:ext uri="{FF2B5EF4-FFF2-40B4-BE49-F238E27FC236}">
                <a16:creationId xmlns:a16="http://schemas.microsoft.com/office/drawing/2014/main" id="{122E4D73-4D4E-4885-A9E9-CD328C3219D1}"/>
              </a:ext>
            </a:extLst>
          </p:cNvPr>
          <p:cNvSpPr/>
          <p:nvPr/>
        </p:nvSpPr>
        <p:spPr>
          <a:xfrm>
            <a:off x="6102402" y="4548083"/>
            <a:ext cx="4158882" cy="400110"/>
          </a:xfrm>
          <a:prstGeom prst="rect">
            <a:avLst/>
          </a:prstGeom>
        </p:spPr>
        <p:txBody>
          <a:bodyPr wrap="square">
            <a:spAutoFit/>
          </a:bodyPr>
          <a:lstStyle/>
          <a:p>
            <a:r>
              <a:rPr lang="en-US" altLang="zh-CN" dirty="0">
                <a:solidFill>
                  <a:schemeClr val="tx2"/>
                </a:solidFill>
                <a:latin typeface="Gill Sans MT" panose="020B0502020104020203" pitchFamily="34" charset="0"/>
              </a:rPr>
              <a:t>(Jonathan B. Freund, </a:t>
            </a:r>
            <a:r>
              <a:rPr lang="en-US" altLang="zh-CN" i="1" dirty="0">
                <a:solidFill>
                  <a:schemeClr val="tx2"/>
                </a:solidFill>
                <a:latin typeface="Gill Sans MT" panose="020B0502020104020203" pitchFamily="34" charset="0"/>
              </a:rPr>
              <a:t>Phys. Fluids, </a:t>
            </a:r>
            <a:r>
              <a:rPr lang="en-US" altLang="zh-CN" dirty="0">
                <a:solidFill>
                  <a:schemeClr val="tx2"/>
                </a:solidFill>
                <a:latin typeface="Gill Sans MT" panose="020B0502020104020203" pitchFamily="34" charset="0"/>
              </a:rPr>
              <a:t>2013)</a:t>
            </a:r>
            <a:endParaRPr lang="zh-CN" altLang="en-US" dirty="0">
              <a:solidFill>
                <a:schemeClr val="tx2"/>
              </a:solidFill>
              <a:latin typeface="Gill Sans MT" panose="020B0502020104020203" pitchFamily="34" charset="0"/>
            </a:endParaRPr>
          </a:p>
        </p:txBody>
      </p:sp>
      <p:pic>
        <p:nvPicPr>
          <p:cNvPr id="25" name="Picture 4">
            <a:extLst>
              <a:ext uri="{FF2B5EF4-FFF2-40B4-BE49-F238E27FC236}">
                <a16:creationId xmlns:a16="http://schemas.microsoft.com/office/drawing/2014/main" id="{76469B71-9801-4F86-8800-107584E5285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2292" y="5949937"/>
            <a:ext cx="8535405" cy="782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3" name="文本框 22">
            <a:extLst>
              <a:ext uri="{FF2B5EF4-FFF2-40B4-BE49-F238E27FC236}">
                <a16:creationId xmlns:a16="http://schemas.microsoft.com/office/drawing/2014/main" id="{24B53E76-FB82-49A8-BD38-9B973999D251}"/>
              </a:ext>
            </a:extLst>
          </p:cNvPr>
          <p:cNvSpPr txBox="1"/>
          <p:nvPr/>
        </p:nvSpPr>
        <p:spPr>
          <a:xfrm>
            <a:off x="905161" y="4499293"/>
            <a:ext cx="4444833" cy="400110"/>
          </a:xfrm>
          <a:prstGeom prst="rect">
            <a:avLst/>
          </a:prstGeom>
          <a:noFill/>
        </p:spPr>
        <p:txBody>
          <a:bodyPr wrap="square" rtlCol="0">
            <a:spAutoFit/>
          </a:bodyPr>
          <a:lstStyle/>
          <a:p>
            <a:r>
              <a:rPr lang="en-US" altLang="zh-CN" dirty="0">
                <a:solidFill>
                  <a:schemeClr val="tx2"/>
                </a:solidFill>
                <a:latin typeface="Gill Sans MT" panose="020B0502020104020203" pitchFamily="34" charset="0"/>
              </a:rPr>
              <a:t>(C. </a:t>
            </a:r>
            <a:r>
              <a:rPr lang="en-US" altLang="zh-CN" dirty="0" err="1">
                <a:solidFill>
                  <a:schemeClr val="tx2"/>
                </a:solidFill>
                <a:latin typeface="Gill Sans MT" panose="020B0502020104020203" pitchFamily="34" charset="0"/>
              </a:rPr>
              <a:t>Pozrikidis</a:t>
            </a:r>
            <a:r>
              <a:rPr lang="en-US" altLang="zh-CN" dirty="0">
                <a:solidFill>
                  <a:schemeClr val="tx2"/>
                </a:solidFill>
                <a:latin typeface="Gill Sans MT" panose="020B0502020104020203" pitchFamily="34" charset="0"/>
              </a:rPr>
              <a:t>, </a:t>
            </a:r>
            <a:r>
              <a:rPr lang="en-US" altLang="zh-CN" i="1" dirty="0">
                <a:solidFill>
                  <a:schemeClr val="tx2"/>
                </a:solidFill>
                <a:latin typeface="Gill Sans MT" panose="020B0502020104020203" pitchFamily="34" charset="0"/>
              </a:rPr>
              <a:t>Ann Biomed </a:t>
            </a:r>
            <a:r>
              <a:rPr lang="en-US" altLang="zh-CN" i="1" dirty="0" err="1">
                <a:solidFill>
                  <a:schemeClr val="tx2"/>
                </a:solidFill>
                <a:latin typeface="Gill Sans MT" panose="020B0502020104020203" pitchFamily="34" charset="0"/>
              </a:rPr>
              <a:t>Eng</a:t>
            </a:r>
            <a:r>
              <a:rPr lang="en-US" altLang="zh-CN" dirty="0">
                <a:solidFill>
                  <a:schemeClr val="tx2"/>
                </a:solidFill>
                <a:latin typeface="Gill Sans MT" panose="020B0502020104020203" pitchFamily="34" charset="0"/>
              </a:rPr>
              <a:t>, 2005)</a:t>
            </a:r>
            <a:endParaRPr lang="zh-CN" altLang="en-US" dirty="0">
              <a:solidFill>
                <a:schemeClr val="tx2"/>
              </a:solidFill>
              <a:latin typeface="Gill Sans MT" panose="020B0502020104020203" pitchFamily="34" charset="0"/>
            </a:endParaRPr>
          </a:p>
        </p:txBody>
      </p:sp>
      <p:grpSp>
        <p:nvGrpSpPr>
          <p:cNvPr id="3" name="Group 2">
            <a:extLst>
              <a:ext uri="{FF2B5EF4-FFF2-40B4-BE49-F238E27FC236}">
                <a16:creationId xmlns:a16="http://schemas.microsoft.com/office/drawing/2014/main" id="{13020AB3-9420-4113-B7B4-01DCE4E5AA3B}"/>
              </a:ext>
            </a:extLst>
          </p:cNvPr>
          <p:cNvGrpSpPr>
            <a:grpSpLocks noChangeAspect="1"/>
          </p:cNvGrpSpPr>
          <p:nvPr/>
        </p:nvGrpSpPr>
        <p:grpSpPr>
          <a:xfrm>
            <a:off x="1296219" y="1939466"/>
            <a:ext cx="3063573" cy="2559827"/>
            <a:chOff x="1191508" y="1556618"/>
            <a:chExt cx="2422665" cy="2024304"/>
          </a:xfrm>
        </p:grpSpPr>
        <p:pic>
          <p:nvPicPr>
            <p:cNvPr id="32" name="图片 31" descr="屏幕剪辑">
              <a:extLst>
                <a:ext uri="{FF2B5EF4-FFF2-40B4-BE49-F238E27FC236}">
                  <a16:creationId xmlns:a16="http://schemas.microsoft.com/office/drawing/2014/main" id="{EF5BA9BC-D160-42E3-8A3C-39F3119B69F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52205" y="1556618"/>
              <a:ext cx="2048509" cy="994305"/>
            </a:xfrm>
            <a:prstGeom prst="rect">
              <a:avLst/>
            </a:prstGeom>
          </p:spPr>
        </p:pic>
        <p:pic>
          <p:nvPicPr>
            <p:cNvPr id="34" name="图片 33" descr="屏幕剪辑">
              <a:extLst>
                <a:ext uri="{FF2B5EF4-FFF2-40B4-BE49-F238E27FC236}">
                  <a16:creationId xmlns:a16="http://schemas.microsoft.com/office/drawing/2014/main" id="{7D27CEDC-1E78-4746-AE25-A679C947716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91508" y="2548504"/>
              <a:ext cx="2422665" cy="1032418"/>
            </a:xfrm>
            <a:prstGeom prst="rect">
              <a:avLst/>
            </a:prstGeom>
          </p:spPr>
        </p:pic>
      </p:grpSp>
      <p:sp>
        <p:nvSpPr>
          <p:cNvPr id="43" name="灯片编号占位符 42">
            <a:extLst>
              <a:ext uri="{FF2B5EF4-FFF2-40B4-BE49-F238E27FC236}">
                <a16:creationId xmlns:a16="http://schemas.microsoft.com/office/drawing/2014/main" id="{7BA10979-7A6B-426D-8F4B-DB71B5641BBB}"/>
              </a:ext>
            </a:extLst>
          </p:cNvPr>
          <p:cNvSpPr>
            <a:spLocks noGrp="1"/>
          </p:cNvSpPr>
          <p:nvPr>
            <p:ph type="sldNum" sz="quarter" idx="12"/>
          </p:nvPr>
        </p:nvSpPr>
        <p:spPr/>
        <p:txBody>
          <a:bodyPr/>
          <a:lstStyle/>
          <a:p>
            <a:fld id="{0C913308-F349-4B6D-A68A-DD1791B4A57B}" type="slidenum">
              <a:rPr lang="zh-CN" altLang="en-US" sz="2000" b="1" smtClean="0">
                <a:latin typeface="Gill Sans MT" panose="020B0502020104020203" pitchFamily="34" charset="0"/>
              </a:rPr>
              <a:t>9</a:t>
            </a:fld>
            <a:endParaRPr lang="zh-CN" altLang="en-US" sz="2000" b="1" dirty="0">
              <a:latin typeface="Gill Sans MT" panose="020B0502020104020203" pitchFamily="34" charset="0"/>
            </a:endParaRPr>
          </a:p>
        </p:txBody>
      </p:sp>
      <p:sp>
        <p:nvSpPr>
          <p:cNvPr id="26" name="标题 1">
            <a:extLst>
              <a:ext uri="{FF2B5EF4-FFF2-40B4-BE49-F238E27FC236}">
                <a16:creationId xmlns:a16="http://schemas.microsoft.com/office/drawing/2014/main" id="{9E4E361F-3DD3-4899-AE6B-814BE92FF471}"/>
              </a:ext>
            </a:extLst>
          </p:cNvPr>
          <p:cNvSpPr txBox="1">
            <a:spLocks/>
          </p:cNvSpPr>
          <p:nvPr/>
        </p:nvSpPr>
        <p:spPr>
          <a:xfrm>
            <a:off x="-197981" y="324247"/>
            <a:ext cx="11197311" cy="1260211"/>
          </a:xfrm>
          <a:prstGeom prst="rect">
            <a:avLst/>
          </a:prstGeom>
        </p:spPr>
        <p:txBody>
          <a:bodyPr vert="horz" lIns="100796" tIns="50398" rIns="100796" bIns="50398" rtlCol="0" anchor="ctr">
            <a:normAutofit/>
          </a:bodyPr>
          <a:lstStyle>
            <a:lvl1pPr algn="ctr" defTabSz="1007966" rtl="0" eaLnBrk="1" latinLnBrk="0" hangingPunct="1">
              <a:spcBef>
                <a:spcPct val="0"/>
              </a:spcBef>
              <a:buNone/>
              <a:defRPr sz="4900" kern="1200">
                <a:solidFill>
                  <a:schemeClr val="tx1"/>
                </a:solidFill>
                <a:latin typeface="+mj-lt"/>
                <a:ea typeface="+mj-ea"/>
                <a:cs typeface="+mj-cs"/>
              </a:defRPr>
            </a:lvl1pPr>
          </a:lstStyle>
          <a:p>
            <a:r>
              <a:rPr lang="en-US" altLang="zh-CN" sz="3400" b="1" dirty="0">
                <a:latin typeface="Gill Sans MT" panose="020B0502020104020203" pitchFamily="34" charset="0"/>
              </a:rPr>
              <a:t>Dirichlet Boundary Condition </a:t>
            </a:r>
            <a:endParaRPr lang="zh-CN" altLang="en-US" sz="3400" b="1" dirty="0">
              <a:latin typeface="Gill Sans MT" panose="020B0502020104020203" pitchFamily="34" charset="0"/>
            </a:endParaRPr>
          </a:p>
        </p:txBody>
      </p:sp>
      <p:sp>
        <p:nvSpPr>
          <p:cNvPr id="6" name="TextBox 5">
            <a:extLst>
              <a:ext uri="{FF2B5EF4-FFF2-40B4-BE49-F238E27FC236}">
                <a16:creationId xmlns:a16="http://schemas.microsoft.com/office/drawing/2014/main" id="{244CADE4-F415-46DB-8A57-B015CAD4FAD3}"/>
              </a:ext>
            </a:extLst>
          </p:cNvPr>
          <p:cNvSpPr txBox="1"/>
          <p:nvPr/>
        </p:nvSpPr>
        <p:spPr>
          <a:xfrm>
            <a:off x="1008238" y="5337760"/>
            <a:ext cx="7992888" cy="523220"/>
          </a:xfrm>
          <a:prstGeom prst="rect">
            <a:avLst/>
          </a:prstGeom>
          <a:noFill/>
        </p:spPr>
        <p:txBody>
          <a:bodyPr wrap="square" rtlCol="0">
            <a:spAutoFit/>
          </a:bodyPr>
          <a:lstStyle/>
          <a:p>
            <a:r>
              <a:rPr lang="en-US" altLang="zh-CN" sz="2800" dirty="0">
                <a:latin typeface="Gill Sans MT" panose="020B0502020104020203" pitchFamily="34" charset="0"/>
              </a:rPr>
              <a:t>Boundary integral equation for the fluid velocity </a:t>
            </a:r>
            <a:endParaRPr lang="zh-CN" altLang="en-US" sz="2800" dirty="0">
              <a:latin typeface="Gill Sans MT" panose="020B0502020104020203" pitchFamily="34" charset="0"/>
            </a:endParaRPr>
          </a:p>
        </p:txBody>
      </p:sp>
    </p:spTree>
    <p:extLst>
      <p:ext uri="{BB962C8B-B14F-4D97-AF65-F5344CB8AC3E}">
        <p14:creationId xmlns:p14="http://schemas.microsoft.com/office/powerpoint/2010/main" val="10047359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17.3|4.2|0.3|10.7|0.4|25.|0.3|3.3|29.1|0.3|1.3|20.4"/>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1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11480</TotalTime>
  <Words>2412</Words>
  <Application>Microsoft Office PowerPoint</Application>
  <PresentationFormat>Custom</PresentationFormat>
  <Paragraphs>267</Paragraphs>
  <Slides>19</Slides>
  <Notes>17</Notes>
  <HiddenSlides>0</HiddenSlides>
  <MMClips>7</MMClips>
  <ScaleCrop>false</ScaleCrop>
  <HeadingPairs>
    <vt:vector size="6" baseType="variant">
      <vt:variant>
        <vt:lpstr>Fonts Used</vt:lpstr>
      </vt:variant>
      <vt:variant>
        <vt:i4>9</vt:i4>
      </vt:variant>
      <vt:variant>
        <vt:lpstr>Theme</vt:lpstr>
      </vt:variant>
      <vt:variant>
        <vt:i4>4</vt:i4>
      </vt:variant>
      <vt:variant>
        <vt:lpstr>Slide Titles</vt:lpstr>
      </vt:variant>
      <vt:variant>
        <vt:i4>19</vt:i4>
      </vt:variant>
    </vt:vector>
  </HeadingPairs>
  <TitlesOfParts>
    <vt:vector size="32" baseType="lpstr">
      <vt:lpstr>PMingLiU</vt:lpstr>
      <vt:lpstr>宋体</vt:lpstr>
      <vt:lpstr>Arial</vt:lpstr>
      <vt:lpstr>Calibri</vt:lpstr>
      <vt:lpstr>Garamond</vt:lpstr>
      <vt:lpstr>Gill Sans MT</vt:lpstr>
      <vt:lpstr>Times</vt:lpstr>
      <vt:lpstr>Times New Roman</vt:lpstr>
      <vt:lpstr>Wingdings</vt:lpstr>
      <vt:lpstr>Office 主题</vt:lpstr>
      <vt:lpstr>Office Theme</vt:lpstr>
      <vt:lpstr>1_Office Theme</vt:lpstr>
      <vt:lpstr>1_Office 主题</vt:lpstr>
      <vt:lpstr>Multiscale Modeling of Red Blood Cells Passing through the Human Spleen</vt:lpstr>
      <vt:lpstr>Why do we care about Red Blood Cells?</vt:lpstr>
      <vt:lpstr> Red Blood Cell Diseases</vt:lpstr>
      <vt:lpstr>RBCs Transmigrating through Inter-endothelial Slits in the Human Spleen</vt:lpstr>
      <vt:lpstr> Experimental  Work </vt:lpstr>
      <vt:lpstr>Three-level Hierarchical Multiscale RBC Models</vt:lpstr>
      <vt:lpstr>Boundary Integral Formulation of Elastic Capsules in Stokes Flow</vt:lpstr>
      <vt:lpstr>Numerical Challenges in Boundary Integral  Method of this Complex Channel </vt:lpstr>
      <vt:lpstr>PowerPoint Presentation</vt:lpstr>
      <vt:lpstr> Neumann Boundary Condition </vt:lpstr>
      <vt:lpstr>Validation of the Boundary Integral Formulation with Prescribed Pressure by Poiseuille Flow</vt:lpstr>
      <vt:lpstr>Nearly singular integral for lubrication</vt:lpstr>
      <vt:lpstr>Validation of nearly singular integrals</vt:lpstr>
      <vt:lpstr>Sharp Corner Singularities</vt:lpstr>
      <vt:lpstr>Validation of Cell Deformation and Transit Time against Experiments</vt:lpstr>
      <vt:lpstr>PowerPoint Presentation</vt:lpstr>
      <vt:lpstr>Validation of Cell Deformation and Transit Time against Experiments</vt:lpstr>
      <vt:lpstr>Effect of Surface Area to Volume Ratio</vt:lpstr>
      <vt:lpstr>Acknowledgement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Multiscale Modeling of Red Blood Cell and its Fluid-Structure Interaction</dc:title>
  <dc:creator>Luhui</dc:creator>
  <cp:lastModifiedBy>Huijie</cp:lastModifiedBy>
  <cp:revision>2441</cp:revision>
  <dcterms:created xsi:type="dcterms:W3CDTF">2016-11-19T20:22:58Z</dcterms:created>
  <dcterms:modified xsi:type="dcterms:W3CDTF">2018-11-01T20:39:07Z</dcterms:modified>
</cp:coreProperties>
</file>